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70b6881eb84593" /><Relationship Type="http://schemas.openxmlformats.org/officeDocument/2006/relationships/extended-properties" Target="/docProps/app.xml" Id="Rafd5cbb55f0d4db9" /><Relationship Type="http://schemas.openxmlformats.org/officeDocument/2006/relationships/officeDocument" Target="/ppt/presentation.xml" Id="R7f32f2e6207340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547b28d0ff42b3"/>
  </p:sldMasterIdLst>
  <p:notesMasterIdLst>
    <p:notesMasterId xmlns:r="http://schemas.openxmlformats.org/officeDocument/2006/relationships" r:id="R32dd70445fb8476e"/>
  </p:notesMasterIdLst>
  <p:sldIdLst>
    <p:sldId xmlns:r="http://schemas.openxmlformats.org/officeDocument/2006/relationships" id="256" r:id="R0c1d97e5947a4ef2"/>
    <p:sldId xmlns:r="http://schemas.openxmlformats.org/officeDocument/2006/relationships" id="257" r:id="Reae971cb25b049fb"/>
    <p:sldId xmlns:r="http://schemas.openxmlformats.org/officeDocument/2006/relationships" id="258" r:id="Rbd45bdc3490c40f1"/>
    <p:sldId xmlns:r="http://schemas.openxmlformats.org/officeDocument/2006/relationships" id="259" r:id="Rf1a3308bcf0b4c30"/>
    <p:sldId xmlns:r="http://schemas.openxmlformats.org/officeDocument/2006/relationships" id="260" r:id="R2347479d15574f1f"/>
    <p:sldId xmlns:r="http://schemas.openxmlformats.org/officeDocument/2006/relationships" id="261" r:id="R8188d5443209415e"/>
    <p:sldId xmlns:r="http://schemas.openxmlformats.org/officeDocument/2006/relationships" id="262" r:id="R69c8f1a1c7ad4c48"/>
    <p:sldId xmlns:r="http://schemas.openxmlformats.org/officeDocument/2006/relationships" id="263" r:id="Rfab1d2437518422d"/>
    <p:sldId xmlns:r="http://schemas.openxmlformats.org/officeDocument/2006/relationships" id="264" r:id="R8cc64366a8d4495b"/>
    <p:sldId xmlns:r="http://schemas.openxmlformats.org/officeDocument/2006/relationships" id="265" r:id="Rd0305fb16d16449e"/>
    <p:sldId xmlns:r="http://schemas.openxmlformats.org/officeDocument/2006/relationships" id="266" r:id="Rbc1be3a30d884a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ba72e3468d4400" /><Relationship Type="http://schemas.openxmlformats.org/officeDocument/2006/relationships/slideMaster" Target="/ppt/slideMasters/slideMaster1.xml" Id="R90547b28d0ff42b3" /><Relationship Type="http://schemas.openxmlformats.org/officeDocument/2006/relationships/notesMaster" Target="/ppt/notesMasters/notesMaster1.xml" Id="R32dd70445fb8476e" /><Relationship Type="http://schemas.openxmlformats.org/officeDocument/2006/relationships/presProps" Target="/ppt/presProps.xml" Id="R92c8f575b1ed4502" /><Relationship Type="http://schemas.openxmlformats.org/officeDocument/2006/relationships/tableStyles" Target="/ppt/tableStyles.xml" Id="R6114ffe15fd74c7d" /><Relationship Type="http://schemas.openxmlformats.org/officeDocument/2006/relationships/slide" Target="/ppt/slides/slide1.xml" Id="R0c1d97e5947a4ef2" /><Relationship Type="http://schemas.openxmlformats.org/officeDocument/2006/relationships/slide" Target="/ppt/slides/slide2.xml" Id="Reae971cb25b049fb" /><Relationship Type="http://schemas.openxmlformats.org/officeDocument/2006/relationships/slide" Target="/ppt/slides/slide3.xml" Id="Rbd45bdc3490c40f1" /><Relationship Type="http://schemas.openxmlformats.org/officeDocument/2006/relationships/slide" Target="/ppt/slides/slide4.xml" Id="Rf1a3308bcf0b4c30" /><Relationship Type="http://schemas.openxmlformats.org/officeDocument/2006/relationships/slide" Target="/ppt/slides/slide5.xml" Id="R2347479d15574f1f" /><Relationship Type="http://schemas.openxmlformats.org/officeDocument/2006/relationships/slide" Target="/ppt/slides/slide6.xml" Id="R8188d5443209415e" /><Relationship Type="http://schemas.openxmlformats.org/officeDocument/2006/relationships/slide" Target="/ppt/slides/slide7.xml" Id="R69c8f1a1c7ad4c48" /><Relationship Type="http://schemas.openxmlformats.org/officeDocument/2006/relationships/slide" Target="/ppt/slides/slide8.xml" Id="Rfab1d2437518422d" /><Relationship Type="http://schemas.openxmlformats.org/officeDocument/2006/relationships/slide" Target="/ppt/slides/slide9.xml" Id="R8cc64366a8d4495b" /><Relationship Type="http://schemas.openxmlformats.org/officeDocument/2006/relationships/slide" Target="/ppt/slides/slide10.xml" Id="Rd0305fb16d16449e" /><Relationship Type="http://schemas.openxmlformats.org/officeDocument/2006/relationships/slide" Target="/ppt/slides/slide11.xml" Id="Rbc1be3a30d884a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598341ee8846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d105390b7a48e3" /><Relationship Type="http://schemas.openxmlformats.org/officeDocument/2006/relationships/notesMaster" Target="/ppt/notesMasters/notesMaster1.xml" Id="Rb780e7577f324f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fed2d8b1c54610" /><Relationship Type="http://schemas.openxmlformats.org/officeDocument/2006/relationships/notesMaster" Target="/ppt/notesMasters/notesMaster1.xml" Id="Re265c284fe8a4d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da723fdf9940ab" /><Relationship Type="http://schemas.openxmlformats.org/officeDocument/2006/relationships/notesMaster" Target="/ppt/notesMasters/notesMaster1.xml" Id="R5f85ce30cf3b4e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e3bb44aec04812" /><Relationship Type="http://schemas.openxmlformats.org/officeDocument/2006/relationships/notesMaster" Target="/ppt/notesMasters/notesMaster1.xml" Id="Rb57c12c05f334b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576bcc05644c88" /><Relationship Type="http://schemas.openxmlformats.org/officeDocument/2006/relationships/notesMaster" Target="/ppt/notesMasters/notesMaster1.xml" Id="R7af2a7936d0841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c9ef97085b4492" /><Relationship Type="http://schemas.openxmlformats.org/officeDocument/2006/relationships/notesMaster" Target="/ppt/notesMasters/notesMaster1.xml" Id="Re1adbc66abeb4f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b074849d274d39" /><Relationship Type="http://schemas.openxmlformats.org/officeDocument/2006/relationships/notesMaster" Target="/ppt/notesMasters/notesMaster1.xml" Id="Rc39f34e06cae44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9857b96be64406" /><Relationship Type="http://schemas.openxmlformats.org/officeDocument/2006/relationships/notesMaster" Target="/ppt/notesMasters/notesMaster1.xml" Id="R1734a044d7d246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2ab118feb14f45" /><Relationship Type="http://schemas.openxmlformats.org/officeDocument/2006/relationships/notesMaster" Target="/ppt/notesMasters/notesMaster1.xml" Id="Rcc72eec5bbec4f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676f251292486d" /><Relationship Type="http://schemas.openxmlformats.org/officeDocument/2006/relationships/notesMaster" Target="/ppt/notesMasters/notesMaster1.xml" Id="R9752900bf1e24d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5b1fb63bfe40f5" /><Relationship Type="http://schemas.openxmlformats.org/officeDocument/2006/relationships/notesMaster" Target="/ppt/notesMasters/notesMaster1.xml" Id="R10326224d2cc4c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c04cb9e3da49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c1896b710e4ee6" /><Relationship Type="http://schemas.openxmlformats.org/officeDocument/2006/relationships/slideLayout" Target="/ppt/slideLayouts/slideLayout1.xml" Id="Rda8836170dbc41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8836170dbc41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f9a4a3d354d44" /><Relationship Type="http://schemas.openxmlformats.org/officeDocument/2006/relationships/image" Target="/ppt/media/image.png" Id="R3b41a83a8e8a49e2" /><Relationship Type="http://schemas.openxmlformats.org/officeDocument/2006/relationships/notesSlide" Target="/ppt/notesSlides/notesSlide1.xml" Id="Rcd97fc8d12ca43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21c5454244373" /><Relationship Type="http://schemas.openxmlformats.org/officeDocument/2006/relationships/notesSlide" Target="/ppt/notesSlides/notesSlide2.xml" Id="Rd35b5482024d4c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665ff9dd24cbd" /><Relationship Type="http://schemas.openxmlformats.org/officeDocument/2006/relationships/notesSlide" Target="/ppt/notesSlides/notesSlide3.xml" Id="R936f2912215b44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0c72b668e481f" /><Relationship Type="http://schemas.openxmlformats.org/officeDocument/2006/relationships/notesSlide" Target="/ppt/notesSlides/notesSlide4.xml" Id="R13a541b0807845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400f6f86d4d53" /><Relationship Type="http://schemas.openxmlformats.org/officeDocument/2006/relationships/notesSlide" Target="/ppt/notesSlides/notesSlide5.xml" Id="Rb31a9f19d4e54a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36a484f3e4448" /><Relationship Type="http://schemas.openxmlformats.org/officeDocument/2006/relationships/notesSlide" Target="/ppt/notesSlides/notesSlide6.xml" Id="R2521e6930f914a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1fe0b16b04824" /><Relationship Type="http://schemas.openxmlformats.org/officeDocument/2006/relationships/notesSlide" Target="/ppt/notesSlides/notesSlide7.xml" Id="Rc098126c1cc743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f0145dff74691" /><Relationship Type="http://schemas.openxmlformats.org/officeDocument/2006/relationships/notesSlide" Target="/ppt/notesSlides/notesSlide8.xml" Id="R100e8e0cbe0148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c3faa00b14514" /><Relationship Type="http://schemas.openxmlformats.org/officeDocument/2006/relationships/notesSlide" Target="/ppt/notesSlides/notesSlide9.xml" Id="Rb38e1d6310f640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ca4844fb44374" /><Relationship Type="http://schemas.openxmlformats.org/officeDocument/2006/relationships/notesSlide" Target="/ppt/notesSlides/notesSlide10.xml" Id="R58e621cafbf847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4a056dbc44235" /><Relationship Type="http://schemas.openxmlformats.org/officeDocument/2006/relationships/notesSlide" Target="/ppt/notesSlides/notesSlide11.xml" Id="R3e4d45b05a0646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04CD0-89B7-461A-861A-F2393B39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61F2F-76EA-4B75-9157-B26B5D06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453BC8-72A8-4EC2-80DC-86E7056C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906E5-BE8C-4A44-B840-4B1A55A4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45-minute lesson on moon phases using a simple hands-on model.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44938C-DA78-4036-B787-C77C5CD5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3297D-E6D8-42CE-B12C-412D0401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37929-6EDE-467E-AB82-4C0F1DA4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D35A2-D4F8-490C-8129-F2690B6C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1a83a8e8a49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51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AAED6F-526A-44A5-9E96-2BA4C060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3FD05-0074-4B04-B732-06B09185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9DFFF-D363-40F7-87BA-8852D053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12080C-14AD-4192-BC0F-F5F10EE7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78E5B-E104-42B7-BA9F-7A77D011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gemini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365C9-E307-4F72-A0AA-08330631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CA1BD1-ADD6-438D-B198-4A7B2D70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2D1D2-36C0-4794-AD5C-15F15600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6BCBF-45FC-4491-88F0-EB388C27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0E042-C824-4A10-A47F-32265C7C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CA547-515F-42CB-BB29-989F932DF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A4D7D-A575-4C0A-BD91-74760136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96687-64B5-44BF-A7BF-42701757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model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666388-BDA3-4103-9B36-573484CC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CB3029-DCEE-4628-815D-4DD55802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DE00D-504E-4C20-96D4-F7D1C983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02CCBD-7903-4D67-A01C-3540884D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B0DC07-0FD2-4FC0-93FF-D86D155B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D2951-2F54-4A97-B1E8-9318D042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F8E48-A3A0-4002-A831-E878B5A5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1D87F-2857-4B2F-BBF9-71CBC01A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095499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0CC00-301B-4394-BB60-35176239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BC9741-0678-420B-AF05-564E8DB7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5CDE86-AFBC-4F23-A07C-38B0372F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20538-AE36-48BC-B278-7EF0478E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73F4D-DE83-483C-BAA0-9F982292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science lesson built around observation and quick practice.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300FA-5645-453B-ADDE-D6081F68D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111F9-2051-46AF-BC71-F69003A1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746551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160DB9-CD4A-4D1C-8382-A8C059DA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F950C-501F-4796-A967-965DC661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D57563-AC41-4FE9-A952-D97E8632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28A73-130F-4F5C-9CBF-E1F5735E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8F8EF-4620-40A5-8274-C09CA853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gemini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AD799-8393-4561-966A-C46975AA6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23B24-8283-4BE4-91B4-F398EC61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3A219-0623-4057-8922-F239010D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1C86FF-28F6-46A7-AA01-2B65CA0F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gemini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FEA8D-0690-4050-99B3-FEE55974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A3D028-DF91-4E77-8A11-E723EE4B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6196E-089B-4859-8504-85A16969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6651D-9480-482D-B837-B8EF7F3D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754186-0FB9-4C77-8369-FCBE62A7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science lesson built around obser…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05F8DD-081B-4D85-AC29-873BA49C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2A300C-44AF-402C-BF15-D64AFF58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1829E9-C38B-4CFF-882B-A4668C01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5ED98-D87D-4D14-9AF4-4619DF8F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FC551F-071D-41A8-9C8E-A5FC31E1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Wrap 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8ED83B-5A94-436B-9342-77342CA5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923867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3F69F0-601A-48C6-BE47-FB399942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D745C-537E-4D6D-9B0A-0A1EDAEE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A88A1-5C1B-4F96-B5E6-4769294B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AEC4D-C812-4491-8321-D3CEAC0A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C3FFD-187F-406C-967C-C8C55313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FE85C-27F3-4035-9B99-392F2A10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260C8-8873-40A4-9B23-9896DB1B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4CEB9-0DE7-463E-85C1-40D1321D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CEE08C-484B-49D8-B900-24960961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97A26-1D44-4597-BD0E-B66A35F8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926492-A6D6-4B3A-B42E-4DDA49AB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3948E-B3D9-4C10-A7AF-1FF3E56B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147E7-A5F6-4C95-9346-C8B9F85B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model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AEF8DF-7ED0-4D93-B7BE-8EF9461C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047A3-70A3-418E-A1A7-97013FE2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798D07-AE18-4CC7-9AF8-6F782155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3F4EF-BF89-4782-99CD-AF1C102F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B0932-EB73-41ED-8B4B-52A0DC6C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3A45F7-97F5-486F-8368-BAF280E7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42E252-891D-4251-949B-123AA67C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02B0D7-30AE-4181-A374-81FED7A38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4147D0-2909-4717-8442-38719B0F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A84941-5596-4A82-AE3E-A7BEEF8C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BADD03-D939-443D-AFF6-1A54F408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8E9A0C-ADA1-4C5D-B0DD-6CA0C5BF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 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027F94-60DB-4D43-B7D6-9D0D51C5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302467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26932D-1B3E-45BD-B7F5-8ED74B8F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F103B-F431-471F-A2FD-D4EE4DAD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E1FDA-E124-40A9-BAE0-DC786BE2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C40AC-A48E-4F58-B6CF-19631E06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A66F9-FAC0-4B46-B682-0343E368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gemini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76854-A9C0-4A27-8432-6FBD7061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F62574-9601-4AE2-B064-E62D50F1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7BEDD1-C172-4983-BB8A-4353A82B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0536B-8196-4A23-A589-86E3ECD7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confuse the moon's changing shape.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E3286-A0EF-4958-8438-AA9EB62B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F7EB6-DECC-4377-8DF9-9FC3A9D6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 feels too long and unfocused.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764484-6CAE-4F1C-89C5-05439EEF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5D1146-30AD-4D98-99C3-F5667127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time is not clearly planned.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D35044-2E35-411C-A057-590AA0990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2565BE-FBC5-45B9-938E-08A0C6FB9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848357-1F75-4495-B208-F706E1684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6FB225-3917-4206-A64C-57BCBDFE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explain each phase with a model.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4706C5-868E-4AC0-AAB8-9DDE6F32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A1597B-DC81-420D-9D45-D3FC0CA1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follows a smooth, timed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2DFB7-CEA3-4C3F-A6E9-3C1EDDD2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8EA4B-05A1-49B6-9B6C-51C71A77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and review are built into the plan.</a:t>
            </a:r>
          </a:p>
        </p:txBody>
      </p:sp>
    </p:spTree>
    <p:extLst>
      <p:ext uri="{BB962C8B-B14F-4D97-AF65-F5344CB8AC3E}">
        <p14:creationId xmlns:p14="http://schemas.microsoft.com/office/powerpoint/2010/main" val="593802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35C14-556F-40FD-BF6A-B23E804B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52DE7-B08D-4309-B357-D9E28A82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E34BA-D334-41AD-B1ED-71D62A20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53B54-9646-485A-8B1A-38873E09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47D27-5897-40D0-9ED8-11C18D0E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A13717-E543-4807-8D1F-1F692260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79A4F-7FB6-4561-AA38-3B299BE8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A2B98-78A2-48A1-A253-0C6472CD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3BE155-F41C-4E0F-A4BB-153B19DA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7D9803-60A5-4E02-A390-DF86F208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ready-to-use structure for a focused classroom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1BCA3-38D9-4C58-8818-890B855F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738DA3-49DE-4268-B152-5F330A04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6BD0B3-F39B-45E8-B509-12FB7B28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88BC1-8585-449E-92EC-7FCD2344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GRADE 5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8EB85-AF06-475B-8235-4171E432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plan that keeps the class on the same page.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7690F-9402-4D14-8DC7-3BA536A2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F20278-4B09-4BC3-AF38-EBA22F48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36BC3F-DE89-4976-A2DF-4F39A18A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0A3A35-DA6E-4AC0-AB72-CA1C1144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INTERNS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7C3BE2-3E4D-4F4B-9BEF-0DCF3CF4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pacing, prompts, and closure.</a:t>
            </a:r>
          </a:p>
        </p:txBody>
      </p:sp>
    </p:spTree>
    <p:extLst>
      <p:ext uri="{BB962C8B-B14F-4D97-AF65-F5344CB8AC3E}">
        <p14:creationId xmlns:p14="http://schemas.microsoft.com/office/powerpoint/2010/main" val="10987291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DAF501-E345-40F4-B675-00A4722B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93630-8DB6-44C6-B530-52B87420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9A1A9C-37A1-41DE-8A6E-65BC2587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E2541-D232-4157-AAB1-E19982CA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7F91B-49B5-4FC2-B428-C22AEFD2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2C612-4D5C-43BE-9275-D2AEC08A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BEBA8-2B68-4953-ABD5-5E4DF3F9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4EB6E-978F-4F83-876A-ABAA964E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E38E2-C84B-4D33-A924-A321D204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0AAF0-B321-48B9-AFE7-9804EA79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C7FFC-FF13-4212-B1F2-DA0D98F6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EDB02C-CD1C-4029-BC35-03A3AA87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C14C91-E12F-4AC6-8DDB-7A3CDC2C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1F9B7-1391-4A92-966D-1E3622B7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2430CF-2ABF-4878-ADB9-6C5815D1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6DC61-8400-4E1F-AEF5-E66D66AA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1061DB-41AC-4F8C-9261-AEBDD9A9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model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378E8-C7EA-4A75-A20D-AD764E25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A4EEB-CB34-4BFE-BF64-B70CE771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F97B91-2BF9-4271-8625-D4825EF7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593A6-871B-4AD7-9BD2-EB87CB167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ED0D12-E2C6-4FBD-88DC-3B36DEB8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80EFF2-3614-4DEF-9DA7-1C9CAFFA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B89777-B723-4EA8-82A2-C5EF3ABA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06D770-7E67-467E-9136-0D688C99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7B870A-9FAD-4158-97B3-B56D5091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6492DE-B690-4BCE-B695-F5C68B10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DF3C46-131A-40CD-BAAE-7075D184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7D45DD-232C-4251-ADF0-38A9BD8B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865374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58A1E6-8157-4CC6-9633-F433E531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20A79-D46C-42A6-A110-C5A2873B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3F524-1916-4A9B-A76B-00EDF403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93440-EBF3-4BE5-8DBE-1482796E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577A3-616B-4409-9F6E-6EF803D7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gemini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4CCD1A-DF80-41A5-AA63-6149215A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DAFD5-6564-452B-B56A-D45D871B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C4D6F-86EF-47FF-838E-68BCA2E6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confusing science topic into a clear, active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506E55-55A6-4679-9773-334AB1C5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29B2C9-BBC7-4AD8-AFD3-0AB033CB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23E24-34D3-422D-A880-6880A312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C2A05-6CBD-410D-8553-63B8FB7C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model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55389D-5654-4B95-9BED-3CD4CFEC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19B59A-5B67-4A35-B9CC-6F1880AD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AFE3D8-303A-4CC7-A103-AA5A9671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7FB62-91A0-4F06-B790-3459D26B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059FB-D890-4205-9680-CED2276F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3E17AC-54A0-48E9-8E2E-95F811A1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up</a:t>
            </a:r>
          </a:p>
        </p:txBody>
      </p:sp>
    </p:spTree>
    <p:extLst>
      <p:ext uri="{BB962C8B-B14F-4D97-AF65-F5344CB8AC3E}">
        <p14:creationId xmlns:p14="http://schemas.microsoft.com/office/powerpoint/2010/main" val="16891505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C8FACA-BC8C-4CE6-8F26-58739A38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59390-A4BE-432E-AB6B-76583BB2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5976A-30A3-4A57-A387-F05E5712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149C2-F81D-4C01-ABDA-37211F98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5BDE9-20A8-4AB5-8553-4FA79CD5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gemini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AC7AD-E43E-4649-9471-AFFDAF6A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519666-250F-4BE3-9D8C-43E3D6E8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94DE8-2D10-44A4-BC56-1B1719D8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875D9-629F-4157-A4B7-D163ED54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EF9EE-58D9-43E7-A4AF-B997D99D4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6FCF96-158A-45CA-BF4D-BBA0DA91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7A468-5647-4B20-9031-F648ABB5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4A667-4AE9-467B-A0C0-E329C9DA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ED6DCF-26E9-43DE-9AE8-2D444621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model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6A9B7-DA72-444A-A07A-BD6CFE89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9C1FA-2B6E-46EE-8191-AD648D72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DDDC2-2025-4C0D-B9BB-F00BAD42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8DD23E-39C3-47EC-9914-06D483BC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6D7AE1-7A09-454F-81C4-F31FBB5A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Guide practice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629E4-FCD1-4864-AAB9-C5FA39FE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5CAE1-92E4-4FEC-AA8A-EC8D2065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6E9140-3376-4A26-9D02-9FC88F94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72B730-DDCD-4AC1-90F7-73E001D0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9937F2-2418-4B36-BA54-2185ACB3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 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B28E6F-DD9F-42F3-B9DD-D7ED5D81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815834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82A3B-C756-4BB1-ADA2-BB9F9F14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28981-C8FD-41A2-A728-0FA877F4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A1376-33C1-4E22-944B-1152ACF9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makes the lesson easy to teach.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37CCB-8666-4670-9664-63CCD995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44C59-950B-479B-B46A-6BC3202C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987B7-EE6D-4BC4-A997-ECEA6303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15307E-66DA-4FAA-9536-1B3FDC6C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218105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2026-10-01T07:33:07.6420000Z</dcterms:created>
  <dcterms:modified xsi:type="dcterms:W3CDTF">2026-10-01T07:33:07.6420000Z</dcterms:modified>
</coreProperties>
</file>