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3f17100945477c" /><Relationship Type="http://schemas.openxmlformats.org/officeDocument/2006/relationships/extended-properties" Target="/docProps/app.xml" Id="R7d00b636001e4956" /><Relationship Type="http://schemas.openxmlformats.org/officeDocument/2006/relationships/officeDocument" Target="/ppt/presentation.xml" Id="Rfd67bfe4b96242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ef5b28a0c147c5"/>
  </p:sldMasterIdLst>
  <p:notesMasterIdLst>
    <p:notesMasterId xmlns:r="http://schemas.openxmlformats.org/officeDocument/2006/relationships" r:id="Ra1f62e20d29242b2"/>
  </p:notesMasterIdLst>
  <p:sldIdLst>
    <p:sldId xmlns:r="http://schemas.openxmlformats.org/officeDocument/2006/relationships" id="256" r:id="Rf88f913e342b4114"/>
    <p:sldId xmlns:r="http://schemas.openxmlformats.org/officeDocument/2006/relationships" id="257" r:id="R094834250ba340e7"/>
    <p:sldId xmlns:r="http://schemas.openxmlformats.org/officeDocument/2006/relationships" id="258" r:id="R4c2e7e36bb2a4854"/>
    <p:sldId xmlns:r="http://schemas.openxmlformats.org/officeDocument/2006/relationships" id="259" r:id="R04089e99cc174c62"/>
    <p:sldId xmlns:r="http://schemas.openxmlformats.org/officeDocument/2006/relationships" id="260" r:id="Rc8ea1335d7fe499b"/>
    <p:sldId xmlns:r="http://schemas.openxmlformats.org/officeDocument/2006/relationships" id="261" r:id="R6fd10f51cc0c4f6a"/>
    <p:sldId xmlns:r="http://schemas.openxmlformats.org/officeDocument/2006/relationships" id="262" r:id="Recfb4dd88c3f4825"/>
    <p:sldId xmlns:r="http://schemas.openxmlformats.org/officeDocument/2006/relationships" id="263" r:id="Rdb9c6decdb0248f4"/>
    <p:sldId xmlns:r="http://schemas.openxmlformats.org/officeDocument/2006/relationships" id="264" r:id="Rdbcf11335f484bde"/>
    <p:sldId xmlns:r="http://schemas.openxmlformats.org/officeDocument/2006/relationships" id="265" r:id="Rf3b580d3e3be45ab"/>
    <p:sldId xmlns:r="http://schemas.openxmlformats.org/officeDocument/2006/relationships" id="266" r:id="R554f1d32e2d444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79953cea7c4d50" /><Relationship Type="http://schemas.openxmlformats.org/officeDocument/2006/relationships/slideMaster" Target="/ppt/slideMasters/slideMaster1.xml" Id="Rd5ef5b28a0c147c5" /><Relationship Type="http://schemas.openxmlformats.org/officeDocument/2006/relationships/notesMaster" Target="/ppt/notesMasters/notesMaster1.xml" Id="Ra1f62e20d29242b2" /><Relationship Type="http://schemas.openxmlformats.org/officeDocument/2006/relationships/presProps" Target="/ppt/presProps.xml" Id="R87a3df5164c643db" /><Relationship Type="http://schemas.openxmlformats.org/officeDocument/2006/relationships/tableStyles" Target="/ppt/tableStyles.xml" Id="R9efd99b325c64fd0" /><Relationship Type="http://schemas.openxmlformats.org/officeDocument/2006/relationships/slide" Target="/ppt/slides/slide1.xml" Id="Rf88f913e342b4114" /><Relationship Type="http://schemas.openxmlformats.org/officeDocument/2006/relationships/slide" Target="/ppt/slides/slide2.xml" Id="R094834250ba340e7" /><Relationship Type="http://schemas.openxmlformats.org/officeDocument/2006/relationships/slide" Target="/ppt/slides/slide3.xml" Id="R4c2e7e36bb2a4854" /><Relationship Type="http://schemas.openxmlformats.org/officeDocument/2006/relationships/slide" Target="/ppt/slides/slide4.xml" Id="R04089e99cc174c62" /><Relationship Type="http://schemas.openxmlformats.org/officeDocument/2006/relationships/slide" Target="/ppt/slides/slide5.xml" Id="Rc8ea1335d7fe499b" /><Relationship Type="http://schemas.openxmlformats.org/officeDocument/2006/relationships/slide" Target="/ppt/slides/slide6.xml" Id="R6fd10f51cc0c4f6a" /><Relationship Type="http://schemas.openxmlformats.org/officeDocument/2006/relationships/slide" Target="/ppt/slides/slide7.xml" Id="Recfb4dd88c3f4825" /><Relationship Type="http://schemas.openxmlformats.org/officeDocument/2006/relationships/slide" Target="/ppt/slides/slide8.xml" Id="Rdb9c6decdb0248f4" /><Relationship Type="http://schemas.openxmlformats.org/officeDocument/2006/relationships/slide" Target="/ppt/slides/slide9.xml" Id="Rdbcf11335f484bde" /><Relationship Type="http://schemas.openxmlformats.org/officeDocument/2006/relationships/slide" Target="/ppt/slides/slide10.xml" Id="Rf3b580d3e3be45ab" /><Relationship Type="http://schemas.openxmlformats.org/officeDocument/2006/relationships/slide" Target="/ppt/slides/slide11.xml" Id="R554f1d32e2d444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103e000f514e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cfe7c928c94d32" /><Relationship Type="http://schemas.openxmlformats.org/officeDocument/2006/relationships/notesMaster" Target="/ppt/notesMasters/notesMaster1.xml" Id="Rd27e645afbc54c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9262c07b3d4df1" /><Relationship Type="http://schemas.openxmlformats.org/officeDocument/2006/relationships/notesMaster" Target="/ppt/notesMasters/notesMaster1.xml" Id="Rc7bb7ed7f24d41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f6399dda0d436f" /><Relationship Type="http://schemas.openxmlformats.org/officeDocument/2006/relationships/notesMaster" Target="/ppt/notesMasters/notesMaster1.xml" Id="R70232d631c7841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6b503bd0144a43" /><Relationship Type="http://schemas.openxmlformats.org/officeDocument/2006/relationships/notesMaster" Target="/ppt/notesMasters/notesMaster1.xml" Id="R2bd8e95ef0264a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ac2a8cbf524f26" /><Relationship Type="http://schemas.openxmlformats.org/officeDocument/2006/relationships/notesMaster" Target="/ppt/notesMasters/notesMaster1.xml" Id="Re46d47256a6343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337b847ad74357" /><Relationship Type="http://schemas.openxmlformats.org/officeDocument/2006/relationships/notesMaster" Target="/ppt/notesMasters/notesMaster1.xml" Id="Re3c1d571f3d641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54709c6f17435f" /><Relationship Type="http://schemas.openxmlformats.org/officeDocument/2006/relationships/notesMaster" Target="/ppt/notesMasters/notesMaster1.xml" Id="R4fd42743f2fd47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65ff13c58f4ed8" /><Relationship Type="http://schemas.openxmlformats.org/officeDocument/2006/relationships/notesMaster" Target="/ppt/notesMasters/notesMaster1.xml" Id="Ra56ce333e4a34e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d4104536b34fe6" /><Relationship Type="http://schemas.openxmlformats.org/officeDocument/2006/relationships/notesMaster" Target="/ppt/notesMasters/notesMaster1.xml" Id="R50a2f3a233c641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feda818f7f84a24" /><Relationship Type="http://schemas.openxmlformats.org/officeDocument/2006/relationships/notesMaster" Target="/ppt/notesMasters/notesMaster1.xml" Id="R2a6c7b021a194d5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a289625ead7466d" /><Relationship Type="http://schemas.openxmlformats.org/officeDocument/2006/relationships/notesMaster" Target="/ppt/notesMasters/notesMaster1.xml" Id="R51ed62bddc864e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eb8e9d1c684b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237f40e849417a" /><Relationship Type="http://schemas.openxmlformats.org/officeDocument/2006/relationships/slideLayout" Target="/ppt/slideLayouts/slideLayout1.xml" Id="R4add29ecd42746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dd29ecd42746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a92bad406448c" /><Relationship Type="http://schemas.openxmlformats.org/officeDocument/2006/relationships/image" Target="/ppt/media/image.png" Id="Rc98b8de8098a47e6" /><Relationship Type="http://schemas.openxmlformats.org/officeDocument/2006/relationships/notesSlide" Target="/ppt/notesSlides/notesSlide1.xml" Id="R0f7e3355660b4e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b9a3e3dd04b22" /><Relationship Type="http://schemas.openxmlformats.org/officeDocument/2006/relationships/notesSlide" Target="/ppt/notesSlides/notesSlide2.xml" Id="R3578bb93697441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73fb41984413f" /><Relationship Type="http://schemas.openxmlformats.org/officeDocument/2006/relationships/notesSlide" Target="/ppt/notesSlides/notesSlide3.xml" Id="Rdde797e47a0048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854342a4fe4966" /><Relationship Type="http://schemas.openxmlformats.org/officeDocument/2006/relationships/notesSlide" Target="/ppt/notesSlides/notesSlide4.xml" Id="R2e12bf15d8f04c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0ddf087dd4b42" /><Relationship Type="http://schemas.openxmlformats.org/officeDocument/2006/relationships/notesSlide" Target="/ppt/notesSlides/notesSlide5.xml" Id="Rbaa40dde81844f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f068efb3cb4569" /><Relationship Type="http://schemas.openxmlformats.org/officeDocument/2006/relationships/notesSlide" Target="/ppt/notesSlides/notesSlide6.xml" Id="R6cd46845a01f4bb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c38c8fdc749c3" /><Relationship Type="http://schemas.openxmlformats.org/officeDocument/2006/relationships/notesSlide" Target="/ppt/notesSlides/notesSlide7.xml" Id="R207153bf64d445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2e9eb77b74c9a" /><Relationship Type="http://schemas.openxmlformats.org/officeDocument/2006/relationships/notesSlide" Target="/ppt/notesSlides/notesSlide8.xml" Id="R42c70953575d45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ed4435c144093" /><Relationship Type="http://schemas.openxmlformats.org/officeDocument/2006/relationships/notesSlide" Target="/ppt/notesSlides/notesSlide9.xml" Id="Rfa85aacf0fa34e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2d70e45c84d68" /><Relationship Type="http://schemas.openxmlformats.org/officeDocument/2006/relationships/notesSlide" Target="/ppt/notesSlides/notesSlide10.xml" Id="Rb9955e6eca2545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a76aba3c546e0" /><Relationship Type="http://schemas.openxmlformats.org/officeDocument/2006/relationships/notesSlide" Target="/ppt/notesSlides/notesSlide11.xml" Id="R9a23053b599544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22E315-2F38-4C3F-8C12-7CA3FB50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021C37-69BF-4530-9020-F45D56A2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0D168F-6A2A-463F-9274-9CBAED2E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Gemini Powerpoint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CCFF4B-77FC-4B9F-9BE3-C34D1E0C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team uses Gemini to turn a messy launch brief into a clear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E45729-CC44-44C7-BDDF-F9D1F176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5FD46-0440-4E46-AE5A-09162E5E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67A3F-2EE3-44DE-B463-34FF7942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6DFA1A-DA14-43FD-85E9-BB9E4E186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b8de8098a47e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18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CAB8A5-305D-46CE-A1F8-3A0AA33E3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9FE8E-4FBF-4215-9591-A7E061CB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571EB9-C99F-4272-AB99-6455050A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104BDA-4AD8-4E26-94E4-78430E24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FE97F-A839-43BE-B7EE-DC70A062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gemini powerpoint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65DA4-CD78-4E2D-8D09-6FABFDBF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9B494-4107-4A20-99F4-BFDA10DF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09A7B-62C1-4975-8F90-2C03A2F6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B8D166-0EDC-4825-AB3F-AA51080E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709897-6B1D-487F-BB79-368F0FF91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77A82C-F74B-477F-8606-16C77BDD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EFC7EC-FF88-4479-8D6B-087C67D3B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Drafting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C9469F-8304-4A9C-9E0F-5B44AF7B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Ask Gemini for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D55B29-EE17-4446-B2AE-52742DD0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1999D5-0F81-4E57-9266-7A040C9A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E83FE0-3BD9-4E1A-A40F-04449D6D7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&amp; Edit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E5AEC1-894C-4F75-AE3B-CB361EDB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679C3F-0E8E-4D75-A725-3D28259A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5D0926-0B87-4B47-AC3E-54DA6E13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549B02-E951-44E2-A13D-8AFCB3E3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97C01B-69BC-49BE-B279-2A1860B6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tone and flow</a:t>
            </a:r>
          </a:p>
        </p:txBody>
      </p:sp>
    </p:spTree>
    <p:extLst>
      <p:ext uri="{BB962C8B-B14F-4D97-AF65-F5344CB8AC3E}">
        <p14:creationId xmlns:p14="http://schemas.microsoft.com/office/powerpoint/2010/main" val="13732691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6FF04-975D-4D58-A59E-BAD6A332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81B47-516D-4D3D-B571-F2243DBE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1C58EF-BB82-4F5A-B7EA-9FBBD6A0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6F8CE-E4EF-4437-A7DC-20FA45C2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CFAF5-A5F0-4277-A979-6C3F9BC6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From scattered notes to a polished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D6E6A9-C02F-42AA-A375-E87E7C336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86B00-DBAB-4C20-945F-91E06B8D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885241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17ABEA-B739-43AC-B9ED-5E86BF07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0D0BD-6E59-4CF0-909D-A051019F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49907-E5EB-40C9-9E1F-088C9D26D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A752A-C2D8-4C81-BF19-D554940ED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96DD5C-BC00-4CFD-87CC-028C03C0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gemini powerpoint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6C2EB-24D2-4D87-95B7-6ECDCA57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9C0B4A-DF31-4D13-B8BB-276C8D90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2A090D-7FDC-4675-A9E6-72AAC88E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F31B9-E64A-40EF-BB05-A4D33173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gemini powerpoint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99E727-BD77-4B56-B614-9D79F2F7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65590-D2F4-4172-AE6F-B91E7670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1EA371-FBB3-45F6-9237-E913026A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04236A-42E1-4E72-9A12-1A367D4E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EF2A7-B33A-43B9-82E5-C5B56C7F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polished presen…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A65940-509D-4BED-B118-DE555D66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196B49-882F-4291-BE7F-3161C58A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FA9195-0E49-43D7-AEAD-7D68C574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BA903D-A6B6-49B5-ABEB-D8BF261ED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7A0C5C-8691-4309-A014-3C957431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Export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4E675E-0042-4015-8915-09E934E52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592138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8E216B-C5C9-4EF6-A736-629A950C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151BF4-4512-4676-8AA3-E16D45FC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BC286-6D7F-43D9-8732-9C8F95BF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FE289-2D4C-44F8-9E41-2F10A19C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6E8704-BA11-4BC4-BC49-8B8C494C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06463-C146-4B68-9316-A453E76F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2925AE-5113-433B-B5F3-DA367587A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4EFC8-96F2-4FE5-A0F8-FED08AF7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BDC9CF-5D87-4BD6-AF5E-3B54015E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08AA83-6E62-4FFE-B238-42FB3899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624298-1D24-4055-97C8-8D83A5EB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AA39E1-62C8-4CFC-AD2F-03B187D7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744DF-215C-415A-BE2B-7A9877818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Ask Gemini for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B71FD8-CF86-4DB6-AC14-BFE6FCD7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7FAEC0-FF5B-4D0F-A2B1-7340625F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79EF0E-4030-4046-9392-7B832054C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6FE470-51F9-4F4D-BDB1-D48D22AF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CF32B4-0216-42A5-AF4F-0F6E4D8F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7F9CAE-CA46-4687-9146-B915175A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C9115B-241E-4BFE-AD13-CA54E9CC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6A7BBB-9D63-41F0-A5F6-E44F308FE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tone and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1141B2-0FB2-41D1-9C0F-F1F9EB1A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C999B6-18D2-43A9-9046-2681E2DAB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440DFD-08F1-4449-8DD0-552EE37F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6544A1-0E67-44E8-A083-297E3FB2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C31974-6476-4BD5-A081-40EE9DEF2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495178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6F0814-C1A9-45E5-9B30-074C9306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A6D8E-F9AF-4413-BC98-5E08EB8F6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06CF65-CD0A-4181-838D-44374A3C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5BEB6-8979-479D-81DA-86C90680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B7A6A-70BA-4B2A-BC3A-BD54F35F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gemini powerpoint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57572C-37A2-487E-90C0-91013FD7D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12212F-1E80-416D-A757-9435816A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FF514-C592-42B6-9EB5-3A6CBCA2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CCCAC1-A3CB-4892-8847-7187A813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Notes are scattered across chats and docs.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16F313-EA7C-4688-B1A9-3A8AAAC6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EE5240-97E2-44A9-ABB6-C44CEDE6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first draft sounds too long and uneven.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CD943-65B6-4E36-AED4-991359B7F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91C4DD-DABB-4CFF-B234-93A93A05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lack a clear story from start to finish.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27776-73B5-4054-876A-D332CCEA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B70D0A-A1CD-498D-A72F-63AC08CFF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5A067A-7314-42FE-BBCC-6148318F5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E9EA26-0A5A-4E00-AED5-6339FB25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organized into a clean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121ACF-B72E-45DE-9D58-4EEA2AB74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F05CE6-D18D-4018-AC4F-2F9C0234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focused, readable copy.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230931-BE4E-402F-84AF-554B0765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58AD90-E7CE-4E4D-8C22-1BE3ABED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feels ready to present.</a:t>
            </a:r>
          </a:p>
        </p:txBody>
      </p:sp>
    </p:spTree>
    <p:extLst>
      <p:ext uri="{BB962C8B-B14F-4D97-AF65-F5344CB8AC3E}">
        <p14:creationId xmlns:p14="http://schemas.microsoft.com/office/powerpoint/2010/main" val="10330310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0831EC-6E86-48FD-A061-1193C8EB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72069-CFAF-4450-B3A9-0A850845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4FE35-570F-427D-910C-F575A955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FF1B9-C44E-4530-BF57-1CCBFB2B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B8BF7-3AE5-460B-BAB3-89EE56C1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1141B8-03DD-4D03-B128-8046ECD8A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02F4B-3AB3-4807-B1B0-E86822D67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C4EC6-CBE2-4568-B29F-FD00B3FBC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70357-185C-45E9-9DE2-398829245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214192-E182-4289-943A-859D4C46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ideas into a clear investor or team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1200BF-F92C-449E-9C37-E2510F89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ED2FE7-0103-4471-B9AD-113E494A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06D202-F88D-4202-B378-6965747B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63009A-5442-423D-B145-5DC8480F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27B7C0-5B6C-49C7-821E-4FDFE183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slide copy that keeps updates organized and easy to follow.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B64780-764A-4C04-9999-66CFC858C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F69B9-B751-44EB-B0E9-28D523EC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BA5625-7662-46B5-822E-20B2DB84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5A3CCD-2DAC-4A88-B0E4-1F6F4432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69112C-18B9-4D97-AEE7-8A3C0788F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of turning research notes into a polished class deck.</a:t>
            </a:r>
          </a:p>
        </p:txBody>
      </p:sp>
    </p:spTree>
    <p:extLst>
      <p:ext uri="{BB962C8B-B14F-4D97-AF65-F5344CB8AC3E}">
        <p14:creationId xmlns:p14="http://schemas.microsoft.com/office/powerpoint/2010/main" val="2816573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21926E1-5B98-493F-8146-B8986DA58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7A734B-BC4D-4CAB-A237-97BBF39FE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926281-F706-4FF6-9C57-B73BB365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78D71-36E7-42BC-8708-545132A5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393EA-4A09-4B5B-BE84-11504A32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EA7DEF-6377-408A-8EF2-C6F96906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922F7-2FF8-43AA-985A-A468C092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C0402A-3A42-432C-862B-4574D4DC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ECB44A-ABBE-42E3-A7DC-7BD3FA22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5834C9-5E2C-44AC-9C3D-C393839CC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F88E07-6C65-43C8-BBEA-3FD6B067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ED9F4B-C5CF-4699-A9DD-E7A0FDB9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DC4F2B-1DC1-47CA-8769-1C7AA630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B19568-A9C7-4238-AA22-AFB3D9D0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40E808-C3D6-4A18-BD23-9C8F8484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452CF0-2A45-49B9-9B5F-B90C704F5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E18DDD-7FDA-4EFE-A70B-9D3BB7F8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Ask Gemini for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14DF6F-3286-4D9E-B3C9-CD51039A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3FB7D3-63C4-490F-8184-A197DB43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2E7E33-2C89-4876-BD50-155527DA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BAACA2-1485-4B77-A96C-D3E4DD54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69B3E0-8BAC-4A23-9E5A-09F6E8A7F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F23F63-8EB8-4962-A39F-9A3EDB6B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B54402-88A9-45A5-A058-75872281D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695581-4987-4318-AAFA-59AE93C9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782D4B-8737-4D44-BC44-000921BA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9BDDEE-9526-4154-B558-AB50A15A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7AFDB7-09D4-4511-B814-89657BDAE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BC4995-841F-4726-BC40-F6AF1A20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tone and flow</a:t>
            </a:r>
          </a:p>
        </p:txBody>
      </p:sp>
    </p:spTree>
    <p:extLst>
      <p:ext uri="{BB962C8B-B14F-4D97-AF65-F5344CB8AC3E}">
        <p14:creationId xmlns:p14="http://schemas.microsoft.com/office/powerpoint/2010/main" val="5698685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8C2D1F-1014-469E-8697-A03E97B65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1E090-001E-414A-A6AE-9431A218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7D3F0-AA62-44C8-99C9-C7941C71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8CCED9-1DCF-408A-B102-AFA288243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A22A86-05C8-4E3A-8E5C-9DAC79DB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gemini powerpoint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67024B-08FC-4749-9DDA-222D5F01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33887B-AB5B-472D-B54B-9699CB46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89D794-509B-4A04-A672-F46B750F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clear launch story with Gemini?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5F0D55-8DA0-48B0-80D5-C568B470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29C047-A67D-4906-AB31-7D6DFBE3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E855A2-1772-4C21-9D51-4C95A0C5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C16C85-ADCB-41A5-87D7-634F6B6E4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Ask Gemini for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D18623-4AB0-4596-B5E6-191EA80A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AFF4E-4AA9-4BEF-9160-D241E13A2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0A019-5247-478D-8345-2CDFC7F3D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E76DE5-0B66-4DF8-A637-9B3CC1F9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107245-D4BA-4FA7-A433-0CDD096C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027A7D-1DF1-4B81-9668-2AFB25EC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</p:spTree>
    <p:extLst>
      <p:ext uri="{BB962C8B-B14F-4D97-AF65-F5344CB8AC3E}">
        <p14:creationId xmlns:p14="http://schemas.microsoft.com/office/powerpoint/2010/main" val="7729912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1EA312-7C9B-4355-AA79-7BD1E1A3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0F51F-F407-4CF8-92C0-A1E2D851E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E10AC0-265F-45A9-8D8E-63D654F6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A0A010-2F7C-496E-B7FE-B8329F87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2BAAAC-0C76-4B19-98DE-3C48D93F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gemini powerpoint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08FD9F-02F6-45BF-9801-F2BFFF2D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2BC3ED-5E36-4991-8001-433D5C11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23EF5-C5B8-43D3-86D7-C4303468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042380-07FF-4F94-A7B9-1DE1F27E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235CE3-7CC7-42A1-B013-440A6657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4036C2-7D13-426B-A048-CFF2C1C9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A129DC-DEB5-436F-8B2E-2E281074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9FA5B-2C9F-4641-AD6C-297D3364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994D3B-F1D8-466E-A55B-296DD4C3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Ask Gemini for outline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189DD0-AB40-40E3-856E-740E1727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B0819F-CFA0-4DE0-978D-71773625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A5EF43-65C6-4887-9C31-6CC32160B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08C32B-B55C-481C-8FF1-F8364047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5D3FFB-DE67-44D1-93FF-578CFFD6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3102AE-DBFA-4C37-9F0D-A205FCF2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3E17BC-F533-43A8-8E72-F1AA3081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95347F-386D-4B47-ADE1-7CA1C17E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786088-6F57-47B2-8807-82BCEEF7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7D98D4-0FD4-47D6-BEA0-4CCCA1237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25209A-67AA-4335-B98F-4592541F8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444167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7B750D-4FAB-4595-BB3A-D0290265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0FA92-C0FA-41B6-A43F-AB1F49F9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2C93A-37D3-4F3A-85D8-40E7AF31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presentation that lands.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0BBEB9-13F6-409F-A0F1-4C7807C7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27F717-FDA7-4EED-9A4F-011B8A7B6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F51EF-BD3D-43CC-87A3-F1C3A1CD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569047-94B4-4303-94E9-343B7C1E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112174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2026-10-01T20:30:58.3450000Z</dcterms:created>
  <dcterms:modified xsi:type="dcterms:W3CDTF">2026-10-01T20:30:58.3450000Z</dcterms:modified>
</coreProperties>
</file>