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f76e410cd7471b" /><Relationship Type="http://schemas.openxmlformats.org/officeDocument/2006/relationships/extended-properties" Target="/docProps/app.xml" Id="Rf8c14b41e76a4d60" /><Relationship Type="http://schemas.openxmlformats.org/officeDocument/2006/relationships/officeDocument" Target="/ppt/presentation.xml" Id="Rc39f109c145946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8e43ebdb82418d"/>
  </p:sldMasterIdLst>
  <p:notesMasterIdLst>
    <p:notesMasterId xmlns:r="http://schemas.openxmlformats.org/officeDocument/2006/relationships" r:id="Rf7a709904e2c45ac"/>
  </p:notesMasterIdLst>
  <p:sldIdLst>
    <p:sldId xmlns:r="http://schemas.openxmlformats.org/officeDocument/2006/relationships" id="256" r:id="R29451f51e3394878"/>
    <p:sldId xmlns:r="http://schemas.openxmlformats.org/officeDocument/2006/relationships" id="257" r:id="R74eaca904a4c4aeb"/>
    <p:sldId xmlns:r="http://schemas.openxmlformats.org/officeDocument/2006/relationships" id="258" r:id="R98a3fba15d3b4b99"/>
    <p:sldId xmlns:r="http://schemas.openxmlformats.org/officeDocument/2006/relationships" id="259" r:id="Ra1d0d4819ee748b5"/>
    <p:sldId xmlns:r="http://schemas.openxmlformats.org/officeDocument/2006/relationships" id="260" r:id="R9c22be39d47f4e89"/>
    <p:sldId xmlns:r="http://schemas.openxmlformats.org/officeDocument/2006/relationships" id="261" r:id="Re7a299cf7760458f"/>
    <p:sldId xmlns:r="http://schemas.openxmlformats.org/officeDocument/2006/relationships" id="262" r:id="Rda860ac4a984426f"/>
    <p:sldId xmlns:r="http://schemas.openxmlformats.org/officeDocument/2006/relationships" id="263" r:id="R4e8c0bfd637f4e0a"/>
    <p:sldId xmlns:r="http://schemas.openxmlformats.org/officeDocument/2006/relationships" id="264" r:id="R15545b626cb24565"/>
    <p:sldId xmlns:r="http://schemas.openxmlformats.org/officeDocument/2006/relationships" id="265" r:id="Re843f514ab604c7a"/>
    <p:sldId xmlns:r="http://schemas.openxmlformats.org/officeDocument/2006/relationships" id="266" r:id="R8f64fa1b1f5047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f6e4a4f92a4943" /><Relationship Type="http://schemas.openxmlformats.org/officeDocument/2006/relationships/slideMaster" Target="/ppt/slideMasters/slideMaster1.xml" Id="Rb28e43ebdb82418d" /><Relationship Type="http://schemas.openxmlformats.org/officeDocument/2006/relationships/notesMaster" Target="/ppt/notesMasters/notesMaster1.xml" Id="Rf7a709904e2c45ac" /><Relationship Type="http://schemas.openxmlformats.org/officeDocument/2006/relationships/presProps" Target="/ppt/presProps.xml" Id="R4732f33ecd2d4dec" /><Relationship Type="http://schemas.openxmlformats.org/officeDocument/2006/relationships/tableStyles" Target="/ppt/tableStyles.xml" Id="R466f6f842e9248db" /><Relationship Type="http://schemas.openxmlformats.org/officeDocument/2006/relationships/slide" Target="/ppt/slides/slide1.xml" Id="R29451f51e3394878" /><Relationship Type="http://schemas.openxmlformats.org/officeDocument/2006/relationships/slide" Target="/ppt/slides/slide2.xml" Id="R74eaca904a4c4aeb" /><Relationship Type="http://schemas.openxmlformats.org/officeDocument/2006/relationships/slide" Target="/ppt/slides/slide3.xml" Id="R98a3fba15d3b4b99" /><Relationship Type="http://schemas.openxmlformats.org/officeDocument/2006/relationships/slide" Target="/ppt/slides/slide4.xml" Id="Ra1d0d4819ee748b5" /><Relationship Type="http://schemas.openxmlformats.org/officeDocument/2006/relationships/slide" Target="/ppt/slides/slide5.xml" Id="R9c22be39d47f4e89" /><Relationship Type="http://schemas.openxmlformats.org/officeDocument/2006/relationships/slide" Target="/ppt/slides/slide6.xml" Id="Re7a299cf7760458f" /><Relationship Type="http://schemas.openxmlformats.org/officeDocument/2006/relationships/slide" Target="/ppt/slides/slide7.xml" Id="Rda860ac4a984426f" /><Relationship Type="http://schemas.openxmlformats.org/officeDocument/2006/relationships/slide" Target="/ppt/slides/slide8.xml" Id="R4e8c0bfd637f4e0a" /><Relationship Type="http://schemas.openxmlformats.org/officeDocument/2006/relationships/slide" Target="/ppt/slides/slide9.xml" Id="R15545b626cb24565" /><Relationship Type="http://schemas.openxmlformats.org/officeDocument/2006/relationships/slide" Target="/ppt/slides/slide10.xml" Id="Re843f514ab604c7a" /><Relationship Type="http://schemas.openxmlformats.org/officeDocument/2006/relationships/slide" Target="/ppt/slides/slide11.xml" Id="R8f64fa1b1f5047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c46d73d6264f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e4f738888649b0" /><Relationship Type="http://schemas.openxmlformats.org/officeDocument/2006/relationships/notesMaster" Target="/ppt/notesMasters/notesMaster1.xml" Id="Ra16a49245af24d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a046b3c7b5412c" /><Relationship Type="http://schemas.openxmlformats.org/officeDocument/2006/relationships/notesMaster" Target="/ppt/notesMasters/notesMaster1.xml" Id="R2f330e899ee94f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9a154d32db42be" /><Relationship Type="http://schemas.openxmlformats.org/officeDocument/2006/relationships/notesMaster" Target="/ppt/notesMasters/notesMaster1.xml" Id="Rf421361cb819438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a4bfaf528e47dd" /><Relationship Type="http://schemas.openxmlformats.org/officeDocument/2006/relationships/notesMaster" Target="/ppt/notesMasters/notesMaster1.xml" Id="R93ce9b0f13b4407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86aa57fa254a9c" /><Relationship Type="http://schemas.openxmlformats.org/officeDocument/2006/relationships/notesMaster" Target="/ppt/notesMasters/notesMaster1.xml" Id="Rdd25924bea3a47d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14686e080a4789" /><Relationship Type="http://schemas.openxmlformats.org/officeDocument/2006/relationships/notesMaster" Target="/ppt/notesMasters/notesMaster1.xml" Id="Rdb1b09364a794cf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42301fc123486c" /><Relationship Type="http://schemas.openxmlformats.org/officeDocument/2006/relationships/notesMaster" Target="/ppt/notesMasters/notesMaster1.xml" Id="R63747f0eea1540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a14f19f6c6420f" /><Relationship Type="http://schemas.openxmlformats.org/officeDocument/2006/relationships/notesMaster" Target="/ppt/notesMasters/notesMaster1.xml" Id="R2fb08f6c3d8e4c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ea4a576f504ef0" /><Relationship Type="http://schemas.openxmlformats.org/officeDocument/2006/relationships/notesMaster" Target="/ppt/notesMasters/notesMaster1.xml" Id="R635d24e508ab44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fc095d67b44dee" /><Relationship Type="http://schemas.openxmlformats.org/officeDocument/2006/relationships/notesMaster" Target="/ppt/notesMasters/notesMaster1.xml" Id="Rd647b27c100048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22ca3be99154957" /><Relationship Type="http://schemas.openxmlformats.org/officeDocument/2006/relationships/notesMaster" Target="/ppt/notesMasters/notesMaster1.xml" Id="R3d15085bb44343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cbbc72d13a4d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5ad4aa9c8d46ab" /><Relationship Type="http://schemas.openxmlformats.org/officeDocument/2006/relationships/slideLayout" Target="/ppt/slideLayouts/slideLayout1.xml" Id="R96724729d7c14e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724729d7c14e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df48577af4627" /><Relationship Type="http://schemas.openxmlformats.org/officeDocument/2006/relationships/image" Target="/ppt/media/image.png" Id="Rb2b02665c7bc4ae4" /><Relationship Type="http://schemas.openxmlformats.org/officeDocument/2006/relationships/notesSlide" Target="/ppt/notesSlides/notesSlide1.xml" Id="Rdf92192718274d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00a825ccd4cc5" /><Relationship Type="http://schemas.openxmlformats.org/officeDocument/2006/relationships/notesSlide" Target="/ppt/notesSlides/notesSlide2.xml" Id="Re8d098ae509949d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93223970514ce7" /><Relationship Type="http://schemas.openxmlformats.org/officeDocument/2006/relationships/notesSlide" Target="/ppt/notesSlides/notesSlide3.xml" Id="R70b845b6d76d47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636e468c3540bf" /><Relationship Type="http://schemas.openxmlformats.org/officeDocument/2006/relationships/notesSlide" Target="/ppt/notesSlides/notesSlide4.xml" Id="R2e7bf4230e1041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1e9fe65e7428c" /><Relationship Type="http://schemas.openxmlformats.org/officeDocument/2006/relationships/notesSlide" Target="/ppt/notesSlides/notesSlide5.xml" Id="Rfaf6f732d0904b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8f1b5db5a24ee6" /><Relationship Type="http://schemas.openxmlformats.org/officeDocument/2006/relationships/notesSlide" Target="/ppt/notesSlides/notesSlide6.xml" Id="R9a27e6b115d04b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70ea43f3d340c2" /><Relationship Type="http://schemas.openxmlformats.org/officeDocument/2006/relationships/notesSlide" Target="/ppt/notesSlides/notesSlide7.xml" Id="R1034add9443e4e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49e6ebfdd5406b" /><Relationship Type="http://schemas.openxmlformats.org/officeDocument/2006/relationships/notesSlide" Target="/ppt/notesSlides/notesSlide8.xml" Id="R3c82ccc50e4640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f70b13574e40d1" /><Relationship Type="http://schemas.openxmlformats.org/officeDocument/2006/relationships/notesSlide" Target="/ppt/notesSlides/notesSlide9.xml" Id="R30da4b2fa3ad423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413ef2e514803" /><Relationship Type="http://schemas.openxmlformats.org/officeDocument/2006/relationships/notesSlide" Target="/ppt/notesSlides/notesSlide10.xml" Id="R789a4d76ade44e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cecf98885d4ee9" /><Relationship Type="http://schemas.openxmlformats.org/officeDocument/2006/relationships/notesSlide" Target="/ppt/notesSlides/notesSlide11.xml" Id="Rc64faccc7e3d41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0B58B9-7B12-40BB-AD2E-57EE9D80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EAC5F-D4A8-4A57-AA0A-835F4539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2AC8CE-C072-40A9-AF19-F7C73521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Gemini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7A39D-D867-4C9E-92C8-1F95B28F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Gemini to turn a rough pitch into a polished investor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7EF324-1099-40BF-A373-0322BF63C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0A0AC9-983C-4749-BB59-CF2D5939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05F43E-9ED0-4918-8B9C-CD3DC8D0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63BE50-81E9-4637-82E8-CDF369F33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b02665c7bc4ae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32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452C39-A3D3-46C3-B284-63E2EA1B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DC4F2-9045-4B10-9C33-0D5B86491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13B79B-0D67-48CC-8F9C-8442B4CB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76274E-825C-4E1F-8B38-FA2E3442B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72DB3-EF3A-4BAD-91DA-4D261DB45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06CCD0-6996-45D8-866F-FD541226D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CFCD9A-B10A-46F4-9F78-2C6C1684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ABB674-7B73-4A2C-A84A-D9BB29C2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C3A7BE-665E-4213-8750-B656B9FA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D1F270-CCAD-4046-8760-F5246BC09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744E69-B982-4506-A839-5F05CC9C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179019-872B-4BBB-B47E-44682D2E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E3393F-884B-4D96-8DCE-442D24F2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BC4D6E-1E1F-46C0-BABC-C5699C583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9639B4-D466-43A4-B51D-B1540C67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DB3FD3-74AE-43BA-8E4E-0262F3B2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Polish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6631D7-0421-4843-BD87-051E6D194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with Gemini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D3D889-3D13-4D7B-BAC3-57F4F2AC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FB8201-5CCA-404C-A87E-FC7C9603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EA8C85-E7B1-4F62-8920-3EFD08FB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FE271A-8A6A-4BF2-8A3B-3741CDCE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</p:spTree>
    <p:extLst>
      <p:ext uri="{BB962C8B-B14F-4D97-AF65-F5344CB8AC3E}">
        <p14:creationId xmlns:p14="http://schemas.microsoft.com/office/powerpoint/2010/main" val="3280081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A5072F-84F9-4A0D-8DFD-4E1C2F30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D9BCC-4A0B-4395-9BA4-C996E542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45E839-7328-4D08-AB89-9F18437B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C53D21-2978-42C8-A736-A703F882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1277F-2579-479B-BBC4-423DF0AEC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clear, confident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4DA93-DA00-44A5-A2FD-EC32C7E1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0EA46-64F4-40C0-B2EB-2C43285C6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680564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2F71DD-14B6-4008-A689-746AC574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5EC9A-2222-4769-BF9C-1D882797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D0983-9767-4BBD-9D43-6606A5B04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88B22-E0EF-4157-AF5C-3EB81FB21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BDD4D-9F10-46EE-BDBB-FC937987B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gemini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D0654-8E4B-4F0D-8449-ED2F9B3DD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78BD0-3484-4928-9C27-091F51F4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1DF756-8890-4CF5-BDC7-488BBBCF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1B4CA-6D82-4618-9CF2-EC9C5087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0FDD4D-B227-469F-AA69-58AE9756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509372-0B6B-41D1-95D7-50CA101E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20F9F3-E9EA-4EEB-88E0-54D929AB0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BEA809-AFA9-400C-BEFA-150C7517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31E0B-1DC2-4AB5-8ADE-50025D6F1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clear, confiden…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2ACE1E-E40F-4869-BE93-DEA45895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AA0850-4317-4722-BC53-F39EA6711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315C94-9126-4676-9582-FB945909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77161-B507-4528-9060-266E2495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FA1441-97C3-46E1-B733-F8E253D4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Polish final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B57B2C-EE53-4BEC-A6F5-85CA1F5E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823089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3268AE-FA31-43A3-BA48-6D5291D7F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1466A1-11AD-41A9-A04D-057E3C0A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796B4-3A07-4110-A2DF-079E3746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579B0-56FD-42E7-A20D-7BC80868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9B426-83B8-4710-9D36-504985C5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8E8B0-B3D2-48C3-BB25-3ABD933B3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AA8806-128D-4B6D-99BE-A303094E8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9CD83-A590-437A-B1EA-2C4E6DCF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026713-E934-429C-A233-6FB5DDBB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1CCB36-8A77-4442-9CC8-96334531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1E85DB-337C-49A6-8A2B-C5179D747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5B4E78-6FE9-42BA-8D5D-C34F3B79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F5CC64-8488-448E-9C4E-B5C8D33EE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061B3A-BD00-42CD-A2CD-46CE2A04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43B412-2C45-4C1C-A624-CEA67A58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197637-444B-4265-BF9D-ED1DA443E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8CB918-B05D-4718-95F4-D3E18589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with Gemini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4E750F-BEC4-412D-913C-E999959BF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82F49A-B0D2-4CDF-A177-52EBB5F9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23F114-3142-4EC6-993D-39580905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B0D8B2-3BCF-4700-843E-E8CA2D34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CD1C68-BB5E-4254-9BC4-5C6E904A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A5A7D9-F537-41A5-8AB5-BA661C74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38882C-DB8C-4EAF-B158-4434C91B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98A157-E01F-4C37-9201-8A4CFB96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final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052FCF-5C60-48E8-9846-47146B72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061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C4C255-7342-4394-8A56-F3A3B4902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AA46F-FE2C-4C08-91D4-8DB375A9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CC6824-AFDF-4A2A-BBD1-3854B491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761E22-1D31-4697-B195-D021A59B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069F63-6161-49DD-AD80-151BD4A9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45A4F-77C8-42F3-AAB1-14D1A098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4C3C73-F54C-4C22-97FB-7A46AA6B3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9B8322-0D4B-4C1F-B72D-0FCE6C87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FB8BBF-FFE0-4709-85AF-7952704B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6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split across docs, chats, and rough sketches.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7A213D-FBCD-4C59-A6FD-D3D56EBE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9E8BD5-E188-4B0D-8770-076BA5F6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crowded and the story is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2D2D44-CD52-4E22-AF35-301E32A4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59665D-A644-4559-9E5E-CF63C6C8E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spends too long rewriting the same points.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13D37F-A04A-42E8-850B-C81BB435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59AEE2-463A-4792-94E1-2564814C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C13537-BDFF-487C-B79A-DDCA3C82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E5947-72C1-470F-8E1A-8C13EE1F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follows a clear story from problem to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363E0C-ACD0-4EAD-AE29-2BC71E13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149D1A-A20B-4A09-AA45-922BB208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focused message and cleaner layout.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21E56F-AA37-4476-A414-81564D8F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4BDAA6-0258-473B-8152-FDDACD5E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polished version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7950494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14A819-20A6-4CC7-92ED-A2F731BB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D239AA-A884-4FE0-ABBC-D5300D85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29DCC-FEEE-4DF3-ADBB-CC5C8C31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13141D-CB05-48F6-9264-BB5244BC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90AF20-B941-49A9-AC28-53E13520E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2F2EAD-D6FC-4C20-8CF6-56F32F2EB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9CEC4B-DFE5-4D19-AA7A-069E760B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4A7257-7D5D-43E6-A11E-8603BC44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6168BE-EE0A-47C7-866D-69AC9CD6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287F92-D084-4417-ADF6-D61F4E62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ideas into a clear pitch deck.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4C7D99-C9FA-4355-80F2-9634F98C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E7773C-BB15-4198-A536-C6175351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54E933-9BE1-4F10-9EFE-95ED4C69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8AC41E-9A03-4F4F-A269-44C97DAE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4DBD5B-9980-4A1B-BFCA-AC47B430D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sharing updates and roadmap plans.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10F010-3EBE-4328-A0AC-48E53AAF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87B027-553C-4388-A29A-FAD1FCAC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804A82-BB35-4C87-834B-9EBADC43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D78439-AC84-4EB5-9C47-4F739DCE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A7E844-1BC6-4120-B839-E4DB72F3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format for presenting recommendations to clients.</a:t>
            </a:r>
          </a:p>
        </p:txBody>
      </p:sp>
    </p:spTree>
    <p:extLst>
      <p:ext uri="{BB962C8B-B14F-4D97-AF65-F5344CB8AC3E}">
        <p14:creationId xmlns:p14="http://schemas.microsoft.com/office/powerpoint/2010/main" val="3172478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8888E4-8F9C-4B7A-BB5A-5B153379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44B3E-D37F-4045-B316-6C201DD34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41CC5E-4A9D-4004-BAFD-1BA5E7DF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C1C697-3540-451D-8020-E9E13E235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E1EA51-66F3-4F37-8E42-F49DD4BE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1477DC-8A0E-4850-BD75-AE002A1E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6D3878-EF6F-402C-8D16-1E40A587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F7873C-5346-42D6-A711-EEC8C5A3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952CC-4D15-48FD-B609-3B8133C7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16F6F2-6201-44D3-9EB9-EE8A5C04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D8706-9E5F-4BB6-8482-A15D3B83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25CA38-3E06-4A16-AA88-E7FB828F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8F965A-91E9-4835-B94A-7EE55B4B0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492FDD-B936-4C87-8A75-C4F640F3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02C5E8-741C-4C9A-92CF-FAF7A709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3A5B7E-E943-44D7-9C68-441DF69A9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994D2E-64E6-445A-B83B-D4C3E161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2B3FD-AAFA-445F-A049-480112C6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E9C794-7417-44AB-B94E-8E02751B9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648E60-5F2D-47AC-8272-C012BB73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2EE591-F7C5-4229-B835-C08E7BB1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9DAAA2-97AB-44D8-95A2-F3BB75430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BE5405-6D44-4256-8B1F-30CA32CA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with Gemini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65BA12-735A-4178-9891-CFFC7C00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C34AD3-CDFE-4B22-85EE-6012F70C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721E95B-FD43-42F0-BB37-4127F04C3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4603B5-64D5-4895-8FA8-38E0C78E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3F6E36-8F1B-48AF-B706-FE3BC4289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FC5898-3CAF-4B98-8F20-27599D4F5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visuals</a:t>
            </a:r>
          </a:p>
        </p:txBody>
      </p:sp>
    </p:spTree>
    <p:extLst>
      <p:ext uri="{BB962C8B-B14F-4D97-AF65-F5344CB8AC3E}">
        <p14:creationId xmlns:p14="http://schemas.microsoft.com/office/powerpoint/2010/main" val="2838859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CEA498-5B00-4229-A6A9-AA6C2ABE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747B30-35A4-4E04-A367-2E0B175D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85180C-837B-4298-9BFD-459BC9A2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CD04BE-0FA7-43D7-8554-3C74E1D19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CDD336-D306-4EDA-AB75-4CB87E67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636BD1-69F9-48E0-8C3B-A6B8CB38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88D99D-2A69-43EC-8B75-DC442866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EFDEEB-A891-4CD8-8CDB-15DBDB82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scattered ideas into a sharp investor-ready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F8693-328F-4413-A2D7-54E31E49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4DD47B-413D-4193-9EDF-4655C374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12CD43-7232-4D0D-99ED-8D0DB015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8F4CB4-A6C5-4F8F-869E-64D42786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A39393-1ACA-4B59-AE76-6FD9A8A8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FADB5-47DD-477F-B6D9-A81B80F1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A0553-26EE-4428-8A8F-F46C7BC9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with Gemini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13FECF-29C8-46ED-BE56-9DA98C3D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B83889-628B-4DCE-B821-8932BFA8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1F4385-8399-4299-9AF6-401BEDAF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final flow</a:t>
            </a:r>
          </a:p>
        </p:txBody>
      </p:sp>
    </p:spTree>
    <p:extLst>
      <p:ext uri="{BB962C8B-B14F-4D97-AF65-F5344CB8AC3E}">
        <p14:creationId xmlns:p14="http://schemas.microsoft.com/office/powerpoint/2010/main" val="4807736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CD749C-A41E-409A-99C0-BAFB60CB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9A0295-3673-4C6C-B1E6-08CAC055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FAAC0-E239-4989-8C81-F9C2EECD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0ADF52-3909-4368-978F-B5FB5097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02D422-4F35-4BAE-9637-BB78B3BB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gemini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137908-C523-4ACB-AD69-EAD6D139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5025AE-827D-4811-B1DD-F6799999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034B5-BAA7-492D-ACB7-D90D70F8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99EAD-1688-43F4-B582-D43C2386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D8C59-C50A-4BED-9992-AF819942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1BB26D-DCA7-4495-8B9C-371926B0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4BB9CB-9A16-488C-A28A-159BE480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76A41D-D717-48EE-9097-6626A5F5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669F9-2583-4469-8871-217C1A5E0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slide outline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540F4F-0527-40E0-8E93-75B1CBA8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E70537-E2A3-4998-B268-AEF37368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FD3FF4-2F65-479C-96FC-08EA1F51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463578-96B3-4984-9A45-E5BE324F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8CC430-00FE-4465-AA12-01ABE0EF6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with Gemini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D7847F-44D5-4A5F-8844-C460FDA7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029B42-A64D-447C-A13A-04AC11419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13803D-F587-4ED0-8254-3CDB540E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BAE42C-F19B-49B5-B38A-B033DDE18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2795F2-6B0E-4F27-8740-A879FBE5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final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8B5136-EA7A-490F-A961-95DC4446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314780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84CFAA-0442-4E74-AAD5-8608A699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B1EA9-D3C2-437A-A763-378A1877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6BBB6-A02E-4F92-A39E-50B45F85F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notes into a presentation that lands clearly.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6FF094-C2C3-4339-8175-FCA78D53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F9CAA9-7725-4650-A6F7-6033D876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5E761-A9DD-4009-801E-022B9BD5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C9BF31-8760-405B-8B5D-D89450E1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156507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2026-10-01T09:32:15.5870000Z</dcterms:created>
  <dcterms:modified xsi:type="dcterms:W3CDTF">2026-10-01T09:32:15.5870000Z</dcterms:modified>
</coreProperties>
</file>