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7481745fc14b0f" /><Relationship Type="http://schemas.openxmlformats.org/officeDocument/2006/relationships/extended-properties" Target="/docProps/app.xml" Id="R96e15aa496e54e15" /><Relationship Type="http://schemas.openxmlformats.org/officeDocument/2006/relationships/officeDocument" Target="/ppt/presentation.xml" Id="R05b9c6df7d1d4b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76dd60846a4dce"/>
  </p:sldMasterIdLst>
  <p:notesMasterIdLst>
    <p:notesMasterId xmlns:r="http://schemas.openxmlformats.org/officeDocument/2006/relationships" r:id="Rc8eb65ad1edc4640"/>
  </p:notesMasterIdLst>
  <p:sldIdLst>
    <p:sldId xmlns:r="http://schemas.openxmlformats.org/officeDocument/2006/relationships" id="256" r:id="Redb42c49486e4d70"/>
    <p:sldId xmlns:r="http://schemas.openxmlformats.org/officeDocument/2006/relationships" id="257" r:id="R8af9ca3dd14c40f6"/>
    <p:sldId xmlns:r="http://schemas.openxmlformats.org/officeDocument/2006/relationships" id="258" r:id="R448cff91be8048ef"/>
    <p:sldId xmlns:r="http://schemas.openxmlformats.org/officeDocument/2006/relationships" id="259" r:id="R399b9cf0d8234a39"/>
    <p:sldId xmlns:r="http://schemas.openxmlformats.org/officeDocument/2006/relationships" id="260" r:id="R45f3f9a8f68b4acb"/>
    <p:sldId xmlns:r="http://schemas.openxmlformats.org/officeDocument/2006/relationships" id="261" r:id="R3bd5d952a19e4b07"/>
    <p:sldId xmlns:r="http://schemas.openxmlformats.org/officeDocument/2006/relationships" id="262" r:id="R785ee338745940ce"/>
    <p:sldId xmlns:r="http://schemas.openxmlformats.org/officeDocument/2006/relationships" id="263" r:id="R167133eb3efa4a34"/>
    <p:sldId xmlns:r="http://schemas.openxmlformats.org/officeDocument/2006/relationships" id="264" r:id="R0856f106fb7241f2"/>
    <p:sldId xmlns:r="http://schemas.openxmlformats.org/officeDocument/2006/relationships" id="265" r:id="Rb20ff27bcfef4161"/>
    <p:sldId xmlns:r="http://schemas.openxmlformats.org/officeDocument/2006/relationships" id="266" r:id="R7fbe2e93d9d242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dd440e003b4ff8" /><Relationship Type="http://schemas.openxmlformats.org/officeDocument/2006/relationships/slideMaster" Target="/ppt/slideMasters/slideMaster1.xml" Id="R3976dd60846a4dce" /><Relationship Type="http://schemas.openxmlformats.org/officeDocument/2006/relationships/notesMaster" Target="/ppt/notesMasters/notesMaster1.xml" Id="Rc8eb65ad1edc4640" /><Relationship Type="http://schemas.openxmlformats.org/officeDocument/2006/relationships/presProps" Target="/ppt/presProps.xml" Id="R50b8e2df34674a01" /><Relationship Type="http://schemas.openxmlformats.org/officeDocument/2006/relationships/tableStyles" Target="/ppt/tableStyles.xml" Id="R934014f699a149f8" /><Relationship Type="http://schemas.openxmlformats.org/officeDocument/2006/relationships/slide" Target="/ppt/slides/slide1.xml" Id="Redb42c49486e4d70" /><Relationship Type="http://schemas.openxmlformats.org/officeDocument/2006/relationships/slide" Target="/ppt/slides/slide2.xml" Id="R8af9ca3dd14c40f6" /><Relationship Type="http://schemas.openxmlformats.org/officeDocument/2006/relationships/slide" Target="/ppt/slides/slide3.xml" Id="R448cff91be8048ef" /><Relationship Type="http://schemas.openxmlformats.org/officeDocument/2006/relationships/slide" Target="/ppt/slides/slide4.xml" Id="R399b9cf0d8234a39" /><Relationship Type="http://schemas.openxmlformats.org/officeDocument/2006/relationships/slide" Target="/ppt/slides/slide5.xml" Id="R45f3f9a8f68b4acb" /><Relationship Type="http://schemas.openxmlformats.org/officeDocument/2006/relationships/slide" Target="/ppt/slides/slide6.xml" Id="R3bd5d952a19e4b07" /><Relationship Type="http://schemas.openxmlformats.org/officeDocument/2006/relationships/slide" Target="/ppt/slides/slide7.xml" Id="R785ee338745940ce" /><Relationship Type="http://schemas.openxmlformats.org/officeDocument/2006/relationships/slide" Target="/ppt/slides/slide8.xml" Id="R167133eb3efa4a34" /><Relationship Type="http://schemas.openxmlformats.org/officeDocument/2006/relationships/slide" Target="/ppt/slides/slide9.xml" Id="R0856f106fb7241f2" /><Relationship Type="http://schemas.openxmlformats.org/officeDocument/2006/relationships/slide" Target="/ppt/slides/slide10.xml" Id="Rb20ff27bcfef4161" /><Relationship Type="http://schemas.openxmlformats.org/officeDocument/2006/relationships/slide" Target="/ppt/slides/slide11.xml" Id="R7fbe2e93d9d242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bba782236745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3bbb1cf2c94b3a" /><Relationship Type="http://schemas.openxmlformats.org/officeDocument/2006/relationships/notesMaster" Target="/ppt/notesMasters/notesMaster1.xml" Id="Rfddff0bbd4954b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02380a66a94e0d" /><Relationship Type="http://schemas.openxmlformats.org/officeDocument/2006/relationships/notesMaster" Target="/ppt/notesMasters/notesMaster1.xml" Id="Rb1d8c79343a64f8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9305d33d034b78" /><Relationship Type="http://schemas.openxmlformats.org/officeDocument/2006/relationships/notesMaster" Target="/ppt/notesMasters/notesMaster1.xml" Id="R6520f4710daa4c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e4b1e665e94ab9" /><Relationship Type="http://schemas.openxmlformats.org/officeDocument/2006/relationships/notesMaster" Target="/ppt/notesMasters/notesMaster1.xml" Id="Re9f105ffbdd244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7fde3bc9b04b78" /><Relationship Type="http://schemas.openxmlformats.org/officeDocument/2006/relationships/notesMaster" Target="/ppt/notesMasters/notesMaster1.xml" Id="Rba45e17ffa5346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66e3cd3f6949dd" /><Relationship Type="http://schemas.openxmlformats.org/officeDocument/2006/relationships/notesMaster" Target="/ppt/notesMasters/notesMaster1.xml" Id="Rda786cfe14f14c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f1e75d6c934f31" /><Relationship Type="http://schemas.openxmlformats.org/officeDocument/2006/relationships/notesMaster" Target="/ppt/notesMasters/notesMaster1.xml" Id="Rcb37f98bd63f4c8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591ab1071d44ab" /><Relationship Type="http://schemas.openxmlformats.org/officeDocument/2006/relationships/notesMaster" Target="/ppt/notesMasters/notesMaster1.xml" Id="R1c034102fc4c400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7a1c793741e432b" /><Relationship Type="http://schemas.openxmlformats.org/officeDocument/2006/relationships/notesMaster" Target="/ppt/notesMasters/notesMaster1.xml" Id="R2bb23e06c63f4c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72a402edbad4c5c" /><Relationship Type="http://schemas.openxmlformats.org/officeDocument/2006/relationships/notesMaster" Target="/ppt/notesMasters/notesMaster1.xml" Id="Ra23801b226ab4e0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99c96875414c50" /><Relationship Type="http://schemas.openxmlformats.org/officeDocument/2006/relationships/notesMaster" Target="/ppt/notesMasters/notesMaster1.xml" Id="R5b16c06905c543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6b6c865f1a45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71caeefeb2460e" /><Relationship Type="http://schemas.openxmlformats.org/officeDocument/2006/relationships/slideLayout" Target="/ppt/slideLayouts/slideLayout1.xml" Id="R63fbc904927f4d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fbc904927f4d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f4c56a3084f6f" /><Relationship Type="http://schemas.openxmlformats.org/officeDocument/2006/relationships/image" Target="/ppt/media/image.png" Id="R2a9dc11ad2cf49b1" /><Relationship Type="http://schemas.openxmlformats.org/officeDocument/2006/relationships/notesSlide" Target="/ppt/notesSlides/notesSlide1.xml" Id="Redf0dcafe1fd40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fd3bc74e04b4e" /><Relationship Type="http://schemas.openxmlformats.org/officeDocument/2006/relationships/notesSlide" Target="/ppt/notesSlides/notesSlide2.xml" Id="Rf42fbdf255de44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03db9fe064e32" /><Relationship Type="http://schemas.openxmlformats.org/officeDocument/2006/relationships/notesSlide" Target="/ppt/notesSlides/notesSlide3.xml" Id="Rfe33cd228f6f4c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06276f04340ff" /><Relationship Type="http://schemas.openxmlformats.org/officeDocument/2006/relationships/notesSlide" Target="/ppt/notesSlides/notesSlide4.xml" Id="R6fb12ef487c347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bc083c32d4582" /><Relationship Type="http://schemas.openxmlformats.org/officeDocument/2006/relationships/notesSlide" Target="/ppt/notesSlides/notesSlide5.xml" Id="R2894c580ace349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53228c0dfc4a4c" /><Relationship Type="http://schemas.openxmlformats.org/officeDocument/2006/relationships/notesSlide" Target="/ppt/notesSlides/notesSlide6.xml" Id="Rac2e6f6e20a043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0510317514f81" /><Relationship Type="http://schemas.openxmlformats.org/officeDocument/2006/relationships/notesSlide" Target="/ppt/notesSlides/notesSlide7.xml" Id="R9263d2d1e07e4a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4d7bdb4f5a4d94" /><Relationship Type="http://schemas.openxmlformats.org/officeDocument/2006/relationships/notesSlide" Target="/ppt/notesSlides/notesSlide8.xml" Id="R1a3e5d511a6b42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37ed66dfe4a9a" /><Relationship Type="http://schemas.openxmlformats.org/officeDocument/2006/relationships/notesSlide" Target="/ppt/notesSlides/notesSlide9.xml" Id="R21bcbb597b9246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b55687b294dca" /><Relationship Type="http://schemas.openxmlformats.org/officeDocument/2006/relationships/notesSlide" Target="/ppt/notesSlides/notesSlide10.xml" Id="R8ff47c259b5845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4f1b564e39460e" /><Relationship Type="http://schemas.openxmlformats.org/officeDocument/2006/relationships/notesSlide" Target="/ppt/notesSlides/notesSlide11.xml" Id="R73a7e2be20564e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2A91D5-6AA3-4166-B2A0-358D05DB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7CD887-CC3E-496B-BD35-D2921E801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D91899-638C-4FD5-89B0-F04DD9FCC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Go-to-Market Strategy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B40B5-855B-4826-ADD5-96402DEB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Launch a new plant-based snack in urban stores with a focused, phased rollout.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333841-068E-4A0E-9CAF-0E457778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635C4-E4BF-4CC4-AA35-DC801684F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34B18-F52E-4A17-B72A-BB26B50E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058B99-3A24-4A1B-88E4-9B583ACA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9dc11ad2cf49b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12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2199BC-ABE0-46FC-BA17-C0D3D4AE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FE415-C8CA-4748-B35F-3C6898D6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16F2E9-1906-4CE7-B4D7-D515118A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7419B-3FAC-42E1-8C1A-E9BEEB4A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707CB-3D71-41A1-98AF-AF5D26A4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5CD13-A9DB-405F-A08B-10C4632B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5ED45-28C5-4D74-82DC-D9B64119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F1BE7D-122E-4C74-9123-9FE15CCD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F799CA-EC29-465F-8F94-DC906613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B5C51-F778-49CE-A771-CAF4805F5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E243E2-CA28-471C-9563-45FEA60A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1FC5F-AF5D-4F19-8B1E-460A2780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E37B13-4DC0-498D-8721-261E30F4F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launch channels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92A382-A49D-4704-8D48-766A50D5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7D13D3-6EF6-4E95-A328-83ACC90D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A763A9-887E-42B5-BDAF-78B74E43F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2DBE3C-A13A-4091-9923-8755CA07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Pilot in two cities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B4272E-C00F-460E-AC11-37A52FCED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FF4949-600D-4167-95BB-8D5ED729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FB5FE2-ABD1-4C5E-8FC3-A175BC5C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76A330-AF5A-490D-A1D1-002322CA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Tune messaging</a:t>
            </a:r>
          </a:p>
        </p:txBody>
      </p:sp>
    </p:spTree>
    <p:extLst>
      <p:ext uri="{BB962C8B-B14F-4D97-AF65-F5344CB8AC3E}">
        <p14:creationId xmlns:p14="http://schemas.microsoft.com/office/powerpoint/2010/main" val="4962399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2D8A15-80F4-49AE-871A-3FC8731D8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CCC6F-5CF3-468A-AFAB-E14BB535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D3AA5-EEF8-46B6-B916-0C8F9EC1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C79AE-95DB-472B-8C9C-57A2C18EB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43FC9-1152-4F12-A797-1FF62AAF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Test, refine, and scale a city-first snack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86DDE7-FD91-4571-BF09-CD28D4716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5D991D-0C05-413A-BB40-12763AB3D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83091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20C04-3129-4047-84CF-1C71D9F8A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C943A-E069-4C76-9E58-9DA6D605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9CE96E-C742-411D-81DD-367001AF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FF8136-E135-4AA0-A003-D6AD1A4C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ED6E3-F76B-48F1-A070-FEB75E61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C6FD1-79E1-4559-8901-575281FF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AD11E3-7DA4-4952-B33C-85F4347B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BA538D-2573-4BB5-968E-8F2CD04A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0A419-0621-4BF7-863A-2295A4F7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0D45FA-CDCF-4D36-909D-CD7A7656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DB93A-974E-4718-A385-EB0C1344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70B04-DEC4-4157-926C-68DD430C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13A88-0BEF-4C99-B104-A48680A0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18B4FE-01FA-4275-B962-B325709E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launch channels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163F59-AD19-4081-A1DE-16FC07B7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3FACD0-5ED6-442B-A8E4-F0D5AD44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3E8582-04AF-4EA4-87AE-178B5370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F32657-05F4-4AB7-AC19-7F25DBDC4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A7A109-71EB-4AC3-BF78-44A727A7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Pilot in two cities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91153C-6832-42A8-8F96-49B1B704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10641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CA8047-BDA2-4EF8-8D6B-D7F9A411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E192F5-54F2-4EEB-9D04-B6728C9F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65D69-3572-4699-8C09-6D290CCB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6FD2A-3AAD-4909-9827-A32C82F4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64E85C-6CDB-483D-AD0E-ADDC421D3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99EEE2-C7A3-4BC1-9B72-573DBCD1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C51BC-A100-4166-9B36-221CFC55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D042D-C959-48AD-B2C7-CA31BCBEC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CF0A04-2C69-4F3C-97C4-B47F677B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431B4E-D71C-4AFA-B8E1-37E8761C7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82E43F-5975-403E-87CA-3C8E8023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8A361-C76B-45DC-BE49-B6890DCD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D421CD-03B8-4565-9124-66E5B0E9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launch channels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C6D808-5E60-434F-9966-5B495F84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F6DC46-2AEE-4686-9EF8-713E3126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CFC1CE-6D86-4611-A6CE-F828B729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D50B11-2BC9-4B76-8373-C7260974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Pilot in two cities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E1A8F4-4A1B-4991-975C-8DB32E82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1507B7-27CF-4F6E-9BB2-685D1247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2A23F5-94E2-4400-8B2F-B2B24461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0C4DCB-A290-4C1A-9739-4755910D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Tune messaging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9D91E0-2FEC-44A5-84B4-B38745F4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954E18-2DD5-4F29-985F-DCCD359AB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302A56-F7A8-4813-97B3-D218534D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E230BF-822E-485B-B484-F42831F3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Expand by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AA6C20-974C-4083-AC8A-D2A54FCA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887212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1D57AC-5FBA-4979-9635-AEC0B171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2A74AF-665D-4D82-BF2B-FB4E1708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07548F-2A7E-4B7D-B3B5-6414027FA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AD8EE-2B22-4C33-8F2C-26C467D3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FDBD68-2A24-46D5-AC17-3E0B7C544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FF4A82-132A-449C-AEE3-70B4B4CB6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CE96A7-BFD9-4601-A5BD-7FA0A90B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E3382-F209-4528-BF61-DAC2D91F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92B088-A673-47ED-A9AD-4B64D363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product has no clear launch focus.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8AD28F-CABA-46FD-B586-5790AF9E1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7D28C-0D97-4495-8C2F-65DDE141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Teams are unsure which channels to prioritize.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5D8ECD-D584-4797-AAE6-B83506DF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B89A63-4320-41DA-8779-76341BA2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Retail outreach feels scattered and inconsistent.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3B84D9-529B-4DEA-A7CB-0188FD7C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7DEB33-220B-4D3C-B843-C8405D291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74D942-C39F-4D3B-A142-855D2B0B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BFD43D-D17C-42CB-A8DF-FEF9D83F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targets a defined shopper segment.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F0DE86-D2B6-482F-A9F5-64409618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A46C15-4523-4C7E-A5A5-04ACFCEA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share one message and one rollout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49AD57-82B1-48CF-89AC-FAE8E09B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30960C-B048-44AF-9BD7-0D2B9E28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Retail conversations are organized and easier to act on.</a:t>
            </a:r>
          </a:p>
        </p:txBody>
      </p:sp>
    </p:spTree>
    <p:extLst>
      <p:ext uri="{BB962C8B-B14F-4D97-AF65-F5344CB8AC3E}">
        <p14:creationId xmlns:p14="http://schemas.microsoft.com/office/powerpoint/2010/main" val="1558236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750B21-253C-4A78-B929-D804830A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11F588-2708-4D30-ADE3-08C684A9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D28F80-55A6-451A-A601-308B5B34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78A85-2F83-45C0-B31A-A0FF06866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D88DF-453D-45BF-A8FE-649938EE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B4526C-70EF-4EA7-8226-C23BD5CD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A15648-E19E-4780-B1C8-79B218A1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B6F84E-8615-4702-AA47-713C8E70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BDC36E-DBD9-437C-97E3-AA561E91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5D5398-71AD-4550-8814-5E22E76A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plan for positioning, timing, and launch priorities.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660CF9-401A-4DB6-9A8A-89D7263D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9EB4DB-F2E3-4CC5-B98C-B1D8FD5A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E30268-028A-4191-B5B8-192F7748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BD5C7F-3DA6-4B0C-BB1E-E3CA906C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C998A0-549E-4716-BE7C-15ADECCB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store targets and a practical rollout sequence.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4DBAB-A126-4AD0-8A20-16F635A4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A924BF-8D6C-4E84-A066-8BB2BC2B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B3660A-3ECD-46C6-9025-4E4BC966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8DEE1-6BB5-4A57-A66B-446ECF34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RETAIL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867A58-E036-4D2F-B987-53A5B129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story on why the product fits their shoppers.</a:t>
            </a:r>
          </a:p>
        </p:txBody>
      </p:sp>
    </p:spTree>
    <p:extLst>
      <p:ext uri="{BB962C8B-B14F-4D97-AF65-F5344CB8AC3E}">
        <p14:creationId xmlns:p14="http://schemas.microsoft.com/office/powerpoint/2010/main" val="6254360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249EAA-EE69-4530-812C-12082BB08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7FE4BD-3396-46DF-BC25-842AF8C6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EAF7B9-6FB1-40F1-B718-B69476E0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D3584E-5473-4017-9F3D-9AE5B798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0A7B73-3B09-4B6B-A15A-8875C2C4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E2B599-1767-4120-891C-41793264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72288E-1336-4ADD-BCE1-F0FA03E29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20E01B-8643-4BFB-93C8-3AD2721E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B8FB23-F221-4737-9970-AE9B72DD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721ABC-FEF5-4C3A-9005-DA6FC0B5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007E8-B365-4A56-95F0-FAB16302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DE99F9-DAB2-4F88-AD28-D5194F08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B9C165-5A06-4144-8F65-6A4DCA72C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633692-3232-4DF0-85FD-7223AE8D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4D379E-0264-48E4-94E3-B0F5CCE2C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184DB8-D9A9-4EC2-83A1-E8AB6576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74BD7C-B8D8-434A-A354-7AA1E855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launch channels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D8AF2-9CEE-4072-8600-25E11F8E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94F7F8-D14C-48B9-BFEC-CD5F3182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01A3C8-94E7-44CE-92BB-3FCEC30A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62C398-6B6B-49B4-A674-7CE396AA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065B44-4853-42C2-8905-92D06B4F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C09089-0B6B-46FE-AAF0-ACDC3251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Pilot in two cities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5D8B1B-BD5B-4FFA-84B0-616FC6EC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8C4314-5C46-40F8-9F8B-B542771C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9E4325-C822-4A4D-B033-C5422DC2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95188D-2142-4DBD-96FF-0B2DB27B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4635B2-F32E-4C7A-8A62-CD1F5CEB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9B3B30-9BAC-4C0F-AF8E-8824103BB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Tune messaging</a:t>
            </a:r>
          </a:p>
        </p:txBody>
      </p:sp>
    </p:spTree>
    <p:extLst>
      <p:ext uri="{BB962C8B-B14F-4D97-AF65-F5344CB8AC3E}">
        <p14:creationId xmlns:p14="http://schemas.microsoft.com/office/powerpoint/2010/main" val="660509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EE87D7-EB22-4964-A938-4F6EEFF6B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6C4AA-C6E2-476A-9F4F-8BB446ED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96A720-3AD4-44F1-9E31-D9420A34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4715AC-8960-4223-B25E-55E8BACD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7293DD-F5E9-4BB2-B088-14006E86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A9BA95-102E-4E67-B407-746CC266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67698-54E5-4BE9-9C5A-EE2C27FF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2FD5B2-13CA-4D5F-B068-930174BE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a snack brand launch in city stores without spreading the team too thin?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7A752-58BF-4690-BD05-AC8C07FF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329B29-8EA0-4FB9-B02E-E1379FDC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46FE85-7B44-4A3F-9E18-A89F6DC6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65246C-3653-4D8B-B146-64441F869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launch channels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7A0A36-635F-4AFB-92BB-E6D86242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4A12E6-CC8E-4CCE-97A7-F1237ED58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11D237-5BBD-4A6E-A326-60C3EA11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Pilot in two cities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BFC3F9-3E24-4F0F-8BD0-790DD1C68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D0F5BA-D7E5-45BA-B4A2-17F7B583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6967CD-65FE-43C7-A581-320E04D8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Expand by results</a:t>
            </a:r>
          </a:p>
        </p:txBody>
      </p:sp>
    </p:spTree>
    <p:extLst>
      <p:ext uri="{BB962C8B-B14F-4D97-AF65-F5344CB8AC3E}">
        <p14:creationId xmlns:p14="http://schemas.microsoft.com/office/powerpoint/2010/main" val="3830175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A70FDA-67C9-47C0-B2E6-2C8CFE1E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76007-1FED-409C-9C24-E9D39217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236BA5-5DA1-4FD2-A5E9-2F83E813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9DEE06-8543-4627-A7C1-8CACFE67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44685-4021-492F-A390-162CEEDE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AAC54E-F565-4709-95A5-68141035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BCB1D8-9121-4385-A53B-B6CA02FFD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3974F1-5E5E-4F71-9441-7A608BBE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F9F183-5707-4760-A097-53D6C6D89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target buyers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5CF061-9C55-40C7-ABF1-D59319B4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2ACAF5-C3E0-451B-83B5-349F9E9B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73BAE-F171-4C5F-89FA-62B9E828D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7360BC-85A5-4777-8FF3-35A01FB2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7767CF-459B-41D5-80FF-CC86BBBB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launch channels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4A9842-D310-4D5C-B658-0A91C125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D7221E-E70F-4611-B4AD-79B4875C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3118D2-2FFA-4801-BECF-A44AB799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9C33D-587C-4840-8253-3D436938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EFA81D-DCC6-4328-8003-9D4DB8A7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Pilot in two cities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A08FF2-DAC4-4214-8767-D70B7C22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122F52-2983-45F0-BFE2-A0421720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521FCD-F029-445D-80D1-DD10FD25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433886-5CA2-486F-B9FB-CFC54CCD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1C5F0D-16A9-4805-8A6D-CF5D6BC7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Expand by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C28952-D5C3-452A-B36C-48FDC605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46229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E1654-D0E8-4FD2-8360-73C7F26E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47D3CD-6433-4D26-9D49-72B67765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62310-CE78-42F4-94F1-8DADA840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launch plan turns a new product into a clear market entry.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52741-3684-4328-9B35-58F55612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11D3B-1EC1-4E7F-9569-FE92BB5E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08AE62-E546-41DF-B16D-4F427408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3A70C6-9C65-4FBF-98C7-BC3C6968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729530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2026-09-30T15:08:23.5460000Z</dcterms:created>
  <dcterms:modified xsi:type="dcterms:W3CDTF">2026-09-30T15:08:23.5460000Z</dcterms:modified>
</coreProperties>
</file>