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Default Extension="bin" ContentType="application/octet-stream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428feb4d9e2a4f43" /><Relationship Type="http://schemas.openxmlformats.org/officeDocument/2006/relationships/extended-properties" Target="/docProps/app.xml" Id="R4369dd2f34284d2e" /><Relationship Type="http://schemas.openxmlformats.org/officeDocument/2006/relationships/officeDocument" Target="/ppt/presentation.xml" Id="Re1ec7948f852456f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c4be910c0a304dde"/>
  </p:sldMasterIdLst>
  <p:notesMasterIdLst>
    <p:notesMasterId xmlns:r="http://schemas.openxmlformats.org/officeDocument/2006/relationships" r:id="Rbb90de5ff15547cf"/>
  </p:notesMasterIdLst>
  <p:sldIdLst>
    <p:sldId xmlns:r="http://schemas.openxmlformats.org/officeDocument/2006/relationships" id="256" r:id="R5243e045c1ad40d4"/>
    <p:sldId xmlns:r="http://schemas.openxmlformats.org/officeDocument/2006/relationships" id="257" r:id="R69090794ed1e4a02"/>
    <p:sldId xmlns:r="http://schemas.openxmlformats.org/officeDocument/2006/relationships" id="258" r:id="Rf78b4cbb60054cf8"/>
    <p:sldId xmlns:r="http://schemas.openxmlformats.org/officeDocument/2006/relationships" id="259" r:id="R414726d17f604dc6"/>
    <p:sldId xmlns:r="http://schemas.openxmlformats.org/officeDocument/2006/relationships" id="260" r:id="Reab0326d20f847e8"/>
    <p:sldId xmlns:r="http://schemas.openxmlformats.org/officeDocument/2006/relationships" id="261" r:id="Rd02b6e81d6034885"/>
    <p:sldId xmlns:r="http://schemas.openxmlformats.org/officeDocument/2006/relationships" id="262" r:id="R7b963433125a41b8"/>
    <p:sldId xmlns:r="http://schemas.openxmlformats.org/officeDocument/2006/relationships" id="263" r:id="R9766773cf21e4644"/>
    <p:sldId xmlns:r="http://schemas.openxmlformats.org/officeDocument/2006/relationships" id="264" r:id="Re4684e5dfd3340d8"/>
    <p:sldId xmlns:r="http://schemas.openxmlformats.org/officeDocument/2006/relationships" id="265" r:id="Ra2a6d2433cae4ac6"/>
    <p:sldId xmlns:r="http://schemas.openxmlformats.org/officeDocument/2006/relationships" id="266" r:id="Rdf33eb3152664319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e1734a1cdd814c7e" /><Relationship Type="http://schemas.openxmlformats.org/officeDocument/2006/relationships/slideMaster" Target="/ppt/slideMasters/slideMaster1.xml" Id="Rc4be910c0a304dde" /><Relationship Type="http://schemas.openxmlformats.org/officeDocument/2006/relationships/notesMaster" Target="/ppt/notesMasters/notesMaster1.xml" Id="Rbb90de5ff15547cf" /><Relationship Type="http://schemas.openxmlformats.org/officeDocument/2006/relationships/presProps" Target="/ppt/presProps.xml" Id="R8d02f13e11324632" /><Relationship Type="http://schemas.openxmlformats.org/officeDocument/2006/relationships/tableStyles" Target="/ppt/tableStyles.xml" Id="R569e48d23b5f49a9" /><Relationship Type="http://schemas.openxmlformats.org/officeDocument/2006/relationships/slide" Target="/ppt/slides/slide1.xml" Id="R5243e045c1ad40d4" /><Relationship Type="http://schemas.openxmlformats.org/officeDocument/2006/relationships/slide" Target="/ppt/slides/slide2.xml" Id="R69090794ed1e4a02" /><Relationship Type="http://schemas.openxmlformats.org/officeDocument/2006/relationships/slide" Target="/ppt/slides/slide3.xml" Id="Rf78b4cbb60054cf8" /><Relationship Type="http://schemas.openxmlformats.org/officeDocument/2006/relationships/slide" Target="/ppt/slides/slide4.xml" Id="R414726d17f604dc6" /><Relationship Type="http://schemas.openxmlformats.org/officeDocument/2006/relationships/slide" Target="/ppt/slides/slide5.xml" Id="Reab0326d20f847e8" /><Relationship Type="http://schemas.openxmlformats.org/officeDocument/2006/relationships/slide" Target="/ppt/slides/slide6.xml" Id="Rd02b6e81d6034885" /><Relationship Type="http://schemas.openxmlformats.org/officeDocument/2006/relationships/slide" Target="/ppt/slides/slide7.xml" Id="R7b963433125a41b8" /><Relationship Type="http://schemas.openxmlformats.org/officeDocument/2006/relationships/slide" Target="/ppt/slides/slide8.xml" Id="R9766773cf21e4644" /><Relationship Type="http://schemas.openxmlformats.org/officeDocument/2006/relationships/slide" Target="/ppt/slides/slide9.xml" Id="Re4684e5dfd3340d8" /><Relationship Type="http://schemas.openxmlformats.org/officeDocument/2006/relationships/slide" Target="/ppt/slides/slide10.xml" Id="Ra2a6d2433cae4ac6" /><Relationship Type="http://schemas.openxmlformats.org/officeDocument/2006/relationships/slide" Target="/ppt/slides/slide11.xml" Id="Rdf33eb3152664319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a7346be4804c43fc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fa62c70206424c0c" /><Relationship Type="http://schemas.openxmlformats.org/officeDocument/2006/relationships/notesMaster" Target="/ppt/notesMasters/notesMaster1.xml" Id="R05706bd314174955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af3ed6bfd5404ab9" /><Relationship Type="http://schemas.openxmlformats.org/officeDocument/2006/relationships/notesMaster" Target="/ppt/notesMasters/notesMaster1.xml" Id="R1e4ac9622d5e42b3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99e800df15284386" /><Relationship Type="http://schemas.openxmlformats.org/officeDocument/2006/relationships/notesMaster" Target="/ppt/notesMasters/notesMaster1.xml" Id="Rb5341f2124b64d90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c40b6fa88ad24a1c" /><Relationship Type="http://schemas.openxmlformats.org/officeDocument/2006/relationships/notesMaster" Target="/ppt/notesMasters/notesMaster1.xml" Id="Re1f2df981ddb4e09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88d5ddfc6ce94850" /><Relationship Type="http://schemas.openxmlformats.org/officeDocument/2006/relationships/notesMaster" Target="/ppt/notesMasters/notesMaster1.xml" Id="R07d57d0ca6e94fb0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3e156951e59a4107" /><Relationship Type="http://schemas.openxmlformats.org/officeDocument/2006/relationships/notesMaster" Target="/ppt/notesMasters/notesMaster1.xml" Id="R65af3afbd7144893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31b55b9ed48444c4" /><Relationship Type="http://schemas.openxmlformats.org/officeDocument/2006/relationships/notesMaster" Target="/ppt/notesMasters/notesMaster1.xml" Id="Rffc5a89073914e90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08730c35448a4672" /><Relationship Type="http://schemas.openxmlformats.org/officeDocument/2006/relationships/notesMaster" Target="/ppt/notesMasters/notesMaster1.xml" Id="R5f4b37d858a74cab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9f6ec1a021d04072" /><Relationship Type="http://schemas.openxmlformats.org/officeDocument/2006/relationships/notesMaster" Target="/ppt/notesMasters/notesMaster1.xml" Id="R8eb4cd240edd4834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532399d11d4a4995" /><Relationship Type="http://schemas.openxmlformats.org/officeDocument/2006/relationships/notesMaster" Target="/ppt/notesMasters/notesMaster1.xml" Id="Re4a566b886124077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f61184c74af04e98" /><Relationship Type="http://schemas.openxmlformats.org/officeDocument/2006/relationships/notesMaster" Target="/ppt/notesMasters/notesMaster1.xml" Id="Rc2641de450644a07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Cover template. Replace the title, subtitle and hero image. All text remains editable.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Agenda layout. Rename the four chapters to match your narrative.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Statement slide. Keep the headline short and make it the single idea people should remember.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Metric-card template. Every value is a clearly marked placeholder; replace it with sourced project data.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Roadmap layout. Replace each stage label and description while preserving the left-to-right story.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Comparison layout. Use for current/future state, option A/B, or problem/solution.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Persona-card template. Replace roles, motivations and friction points with audience research.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Storyboard template. Add one visual and one narrative beat per card.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Case-study template. Replace the example prompt with an actual challenge, action and sourced outcome.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Action-plan template. Replace sprint labels, deliverables and owners.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Closing template. End with one clear decision or call to action.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2e4bdd2ee23f4673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57c450a17062400a" /><Relationship Type="http://schemas.openxmlformats.org/officeDocument/2006/relationships/slideLayout" Target="/ppt/slideLayouts/slideLayout1.xml" Id="R5d9fb2a85cc1465a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5d9fb2a85cc1465a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50e2b40504f451b" /><Relationship Type="http://schemas.openxmlformats.org/officeDocument/2006/relationships/image" Target="/ppt/media/image.png" Id="Rbc58c760d4b74bad" /><Relationship Type="http://schemas.openxmlformats.org/officeDocument/2006/relationships/notesSlide" Target="/ppt/notesSlides/notesSlide1.xml" Id="R3c719679b3514c46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019a2a5fd4140ea" /><Relationship Type="http://schemas.openxmlformats.org/officeDocument/2006/relationships/notesSlide" Target="/ppt/notesSlides/notesSlide2.xml" Id="R2113e2491b054592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c35f93df2f94983" /><Relationship Type="http://schemas.openxmlformats.org/officeDocument/2006/relationships/notesSlide" Target="/ppt/notesSlides/notesSlide3.xml" Id="R96831153b52e4153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ca7b9007f634b8e" /><Relationship Type="http://schemas.openxmlformats.org/officeDocument/2006/relationships/notesSlide" Target="/ppt/notesSlides/notesSlide4.xml" Id="Ra729fc60087341d4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196c5fa759f45d3" /><Relationship Type="http://schemas.openxmlformats.org/officeDocument/2006/relationships/notesSlide" Target="/ppt/notesSlides/notesSlide5.xml" Id="R8a592d71fcc648ae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fc87101e8fd4f2e" /><Relationship Type="http://schemas.openxmlformats.org/officeDocument/2006/relationships/notesSlide" Target="/ppt/notesSlides/notesSlide6.xml" Id="R794acea362bb4a19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9d51e0a75394ac5" /><Relationship Type="http://schemas.openxmlformats.org/officeDocument/2006/relationships/notesSlide" Target="/ppt/notesSlides/notesSlide7.xml" Id="R5c8298fb5f6940fc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3ac9017e09f4064" /><Relationship Type="http://schemas.openxmlformats.org/officeDocument/2006/relationships/notesSlide" Target="/ppt/notesSlides/notesSlide8.xml" Id="R8f3a8e22b8f6474b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89de9722504497c" /><Relationship Type="http://schemas.openxmlformats.org/officeDocument/2006/relationships/notesSlide" Target="/ppt/notesSlides/notesSlide9.xml" Id="Rde81f631170846dd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6b9bdd4931b4a8b" /><Relationship Type="http://schemas.openxmlformats.org/officeDocument/2006/relationships/notesSlide" Target="/ppt/notesSlides/notesSlide10.xml" Id="R1331d8eca0784837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79a6d07534c472c" /><Relationship Type="http://schemas.openxmlformats.org/officeDocument/2006/relationships/notesSlide" Target="/ppt/notesSlides/notesSlide11.xml" Id="R778347fa1be141dc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21133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4C4FD48-7025-4FF4-89A9-9DEFC4BF8F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8B5CF6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17E59A7-241B-4FF8-8204-F77ED8577F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628650"/>
            <a:ext cx="3429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YIHA TEMPLATE SERIES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24604C6-3547-4E7B-9265-DC2FB6D5BF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409700"/>
            <a:ext cx="5572125" cy="2476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Google Sheet Content Calendar PPT Template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11C8850-C55F-471E-99CD-C6F73F191C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248150"/>
            <a:ext cx="533400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rPr>
              <a:t>Map June campaigns for a small bakery’s launch, posts, and promos in one shared view.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22D3469-B0BA-44AF-AFBC-0E388F6B6B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791200"/>
            <a:ext cx="161925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0CFE57B-D32E-462B-B9BB-30C6BB77F0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857875"/>
            <a:ext cx="13906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11 EDITABLE SLIDES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76D07DA-AF61-4E88-94D7-31B1E2BE5A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57450" y="5791200"/>
            <a:ext cx="140970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0B0EE88-6D33-452A-9155-2A871DDF86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71750" y="5857875"/>
            <a:ext cx="11811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VIOLET POP</a:t>
            </a: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c58c760d4b74bad"/>
          <a:srcRect xmlns:a="http://schemas.openxmlformats.org/drawingml/2006/main" l="26871" t="0" r="26871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858000" y="647700"/>
            <a:ext cx="4572000" cy="55626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5366571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C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85569018-66B3-4F12-9975-990717228A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6CF537C-AAA4-463E-8791-186882218C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OVERVIEW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6059584-84E0-45FB-9D2B-E4D1A47286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C3ACED8-55B1-4E51-BAA5-C1F1C7C2A6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START HERE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ABB8335-91DA-4793-95FA-FB03787FD5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google sheet content calendar template in four chapters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B81F89D-6D8B-4314-B55A-AF817A4CB9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7FA21BD-6FA1-4811-AF63-86D9731CC8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BC68F6C-D22B-4519-9696-9F70855133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Monthly Plan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A017C0D-BD36-445F-ADA8-0A0DD4BE5E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List key dates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CB61EA4-260D-4E8E-A3D7-060013FEB4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E4EE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1CC5454-145E-431A-9346-F812D1EDB6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12A1A2B-0450-4FDF-9A12-AD24B11915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Content Themes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A07A69E-8DAB-4102-94DF-576CD05CFD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Assign post owners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482B58D-F1D4-4511-9D21-FB31509E13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291EE4A-7FF9-4075-B379-15F7DD9526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68A72EC-9F35-4942-98F3-AEBFA198FB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Task Ownership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695EF90-8927-45D9-83B9-FB9AD886FF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Draft caption ideas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BE9053B-0513-4243-8332-B118F93B73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E4EE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77A2196A-26B5-4E7C-BF4C-907631B7AD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190B9F3E-CD7E-4549-A08A-F986B6B465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Review Cycle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7CDA69C5-B0DF-4968-9FCB-80F63C8E57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Review asset status</a:t>
            </a:r>
          </a:p>
        </p:txBody>
      </p:sp>
    </p:spTree>
    <p:extLst>
      <p:ext uri="{BB962C8B-B14F-4D97-AF65-F5344CB8AC3E}">
        <p14:creationId xmlns:p14="http://schemas.microsoft.com/office/powerpoint/2010/main" val="955832856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8B5C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ABB324D-9B78-437B-AD09-8562EA14E0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649926D-34E3-4F77-A51C-0A44B4FBBD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BIG IDEA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5860770-BB99-4FED-AEC5-19771B288C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E59CEB8-0687-493A-8D80-FB5BF21499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066800"/>
            <a:ext cx="304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ONE IDEA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DFE552C-FC23-4C3A-9A47-2A44B32B16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619250"/>
            <a:ext cx="8286750" cy="2381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3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3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A weekly plan that keeps team content aligned.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1FBAD28-FCB9-4B0A-A4FE-2D28E2E820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724400"/>
            <a:ext cx="10744200" cy="1200150"/>
          </a:xfrm>
          <a:prstGeom xmlns:a="http://schemas.openxmlformats.org/drawingml/2006/main" prst="roundRect">
            <a:avLst>
              <a:gd name="adj" fmla="val 634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FB0945B-E823-41A3-BAFB-597B55F06A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048250"/>
            <a:ext cx="9715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Use this page for the core message, campaign promise, or thesis that frames the rest of the deck.</a:t>
            </a:r>
          </a:p>
        </p:txBody>
      </p:sp>
    </p:spTree>
    <p:extLst>
      <p:ext uri="{BB962C8B-B14F-4D97-AF65-F5344CB8AC3E}">
        <p14:creationId xmlns:p14="http://schemas.microsoft.com/office/powerpoint/2010/main" val="1172288345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C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2BCAB5A0-C949-4FC3-93BD-BCB9E63DF2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CA4A555-65F5-4395-BF82-9DCFD8B8C5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SNAPSHOT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0C6A25C-A2D1-427E-800A-62078D5508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CE7F1F2-B444-442F-8A89-26248D1F4C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AT A GLANCE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2267BED-4C22-48F4-B584-226A007903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Three lenses on google sheet content calendar template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330E1CE-5416-42AA-B0FB-FC652B9FBD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EE5FF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1BE1E93-DE21-480B-A142-4FF325F9F3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6740AF7-2533-4FDB-AB63-FCE7EB2CC3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PRIMARY TOPIC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11954AC-7300-40A7-87D6-2F167A5191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google sheet content calendar template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54CFF85-6A45-48DD-BDDF-B7B8B7739A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2B2A127-65E9-42FA-818E-83929B9ABB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A0DE456-C2B9-4683-B7A1-08E2C2B0BB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0C36045-9F7F-4556-BB57-5ADEFC65ED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rPr>
              <a:t>CONTENT ANGLE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5E8A1F1-2883-4229-8AFD-68F2C7F2F1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A weekly plan that keeps team content ali…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4624252-02A5-4F12-8B9A-25DBF30427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998C687-6195-487D-AB27-E5BA4B6875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EE5FF"/>
            </a:solidFill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0066EB4-39D5-4D6A-965F-EC203B602E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FE52EC3-9096-4D3A-9F98-1428D86021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NEXT ACTION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D2B94DA-07A4-4B5C-A112-A09439A431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Marketing: Update weekly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A1A42C40-3E87-4E2B-AA38-F0DB3A6245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</p:spTree>
    <p:extLst>
      <p:ext uri="{BB962C8B-B14F-4D97-AF65-F5344CB8AC3E}">
        <p14:creationId xmlns:p14="http://schemas.microsoft.com/office/powerpoint/2010/main" val="665664948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9FC266DD-B2EA-41E4-B901-1D1653C527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C111F50-FD0D-4A45-B16A-E82A3075CE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ROADMAP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04AE6D3-36DA-4260-86C1-188816AD7B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05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0B50B37-07C9-42CC-83D5-BA697AAB9C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FROM IDEA TO IMPACT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A167538-9A86-4A30-B7FC-746775DC2A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A five-stage Marketing workflow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6C9613B-6CF2-4514-B314-40D81DCD32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3248025"/>
            <a:ext cx="962025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BEE6EB1-6A58-4F30-A499-6F7BAF686B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912B648-53FA-4990-A324-903AFA6D7B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0A3E174-48A4-486B-B000-4B2F8A7082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List key dates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02E1C5A-2750-4B05-86E4-84C7B7EC5E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DISCOVER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92039B9-75D6-43B1-8799-DB12ECB025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A1B3AEB-4F13-465C-A6E8-940140166B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97CF757-0B5A-402D-B964-842D0F5854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Assign post owners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F8B26E8-07D5-45C2-9FF8-9D95A10188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FRAME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AE933E0-B634-4113-A825-5CF3B5B07B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8B5CF6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FA950E4-C6B7-4F27-B745-9D41D25FBD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54AEFB8-C3F9-4FC7-A4E2-28F973111E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Draft caption ideas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E46B4E3-6CAA-41D6-9AD3-5B77BF0A1D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CREATE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5EF6357-3161-49BB-B613-0A7FD9E269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9A086BD6-10AA-489F-836A-3C874A97A9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4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F46F9069-3FFA-4742-97EB-D3A7EEA584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Review asset status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D9503EE3-80B7-4D20-B288-C4B3B9FD2A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LAUNCH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C4CB0D59-FA46-4D73-8AAD-A4EC2FC8F2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B2ECC02D-4877-475D-81EB-A100407F2D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5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58146250-A8C6-406A-A6CD-7650CB6CEB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Update weekly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EAB92DBF-89FE-41E1-94C4-42AC6DBC53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</p:spTree>
    <p:extLst>
      <p:ext uri="{BB962C8B-B14F-4D97-AF65-F5344CB8AC3E}">
        <p14:creationId xmlns:p14="http://schemas.microsoft.com/office/powerpoint/2010/main" val="1580340599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C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A69901D2-269C-4C3E-90C9-EABA46E169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FED4023-361B-4BD0-B5A4-449B3D9AD9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COMPARISON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B3E57CC-F5EF-4E88-BD81-F98BD56ACD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8BBA9FD-2249-463F-8C7A-24256AC24E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CHOOSE THE STRONGER PATH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657A1B7-BBDA-44FE-8B48-45924AA505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google sheet content calendar template: before and after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BB74255-D2F8-4A43-962F-16D2FEFFE8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A30D07E-DC7F-4F83-A30B-15C0092A84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rPr>
              <a:t>BEFORE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6995579-0827-42E8-9126-26FF4C4034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DEB4A5D-562E-4ABF-A2C2-8BD7869FBC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2527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Deadlines are scattered across chats and notes.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515D261-1FE9-43E6-9039-2522F6D005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7B27233-5D27-4FAA-9E27-33D8D87236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Posts get duplicated or missed.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2170B9C-F780-44C4-9F0A-D50D739074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FFB950D-DAA8-412C-8171-670902149F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No one sees the full month at once.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1537CE9-7061-4A66-940F-07417EABC5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2446F51-0362-4F46-A88B-027A4BF69D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AFTER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1667335-83F1-4A77-966B-459A99E79B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7AA2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B466B28-88B8-45CE-B38E-A25EF00CDC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8487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team shares one clear monthly plan.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AEA60B7-31DD-411E-A7AF-225F8EDFC0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7AA2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CEDA25C-3E1D-4346-9E34-3BFD8CCE65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Each post has an owner and a due date.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BE814CF0-A5F5-4FF7-BF0A-1A39A62481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7AA2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D79599E8-8C90-40DA-B278-5B9D050704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Changes are easy to spot and update.</a:t>
            </a:r>
          </a:p>
        </p:txBody>
      </p:sp>
    </p:spTree>
    <p:extLst>
      <p:ext uri="{BB962C8B-B14F-4D97-AF65-F5344CB8AC3E}">
        <p14:creationId xmlns:p14="http://schemas.microsoft.com/office/powerpoint/2010/main" val="2139198219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D01B34C5-B8C0-4715-A203-52B7BFD23F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81BF5A9-C9DB-49E4-A37C-45762E57C0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AUDIENCE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BB38E21-67F8-43CC-8DA8-200BE29878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07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5C2F17E-25E2-44D3-B5CE-5E9FDDBC36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DESIGN FOR REAL PEOPLE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6524C74-66ED-4132-84FB-C6A429A48E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Three audience lenses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3397D1C-F80D-47B4-983F-FF249C9531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D5FB10B-32F7-40FA-A928-6648F6F476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A7EB174-5A57-444F-848B-1C2D31E002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E69C692-8250-4C5F-9DB0-CA6313CF0B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SOCIAL MANAGER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3E3824B-F26C-4722-8629-063CA423B0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Needs a simple way to track what goes live and who approves it.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F44E7F2-9BBD-4B06-87E0-DA9E82D9D6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915F58F-78DD-4290-BF36-CB8179E7E5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8B5CF6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0D0C4C2-8556-4474-9C80-33F2959455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18F038E-3DF4-49C4-9ABF-0010E7096D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BRAND LEAD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821BAEC-6A5C-4C02-9FB5-A9C573D254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Needs visibility into themes, deadlines, and launch timing.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7347702-0332-4595-9D4C-6DF71AEE18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1F96B64-36C8-49E0-8644-E21FCDFA87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ECACB8A-0C31-4724-824C-47B1D8C610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F76F0EBF-E489-4EF1-9031-C1E2031A34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DESIGNER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272C2FCA-94A9-41D7-8480-69EF7CBA64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Needs clear status on which visuals are due next.</a:t>
            </a:r>
          </a:p>
        </p:txBody>
      </p:sp>
    </p:spTree>
    <p:extLst>
      <p:ext uri="{BB962C8B-B14F-4D97-AF65-F5344CB8AC3E}">
        <p14:creationId xmlns:p14="http://schemas.microsoft.com/office/powerpoint/2010/main" val="1145931211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21133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C4E035DA-1069-49BB-A3D1-DB252C9D4A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E970ADC-4719-48F8-8669-1213A0D6AE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STORYBOARD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B55E408-54E1-41AA-98C1-9854310249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08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9C9A292-EC4A-4C2F-847F-6C53FA1696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BUILD THE STORY BEAT BY BEAT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37C4263-2B7B-46A1-A4D6-8452346FA7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Four scenes, one coherent arc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2580E85-DBF2-4205-AE06-7048D76345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31164A1-9B31-4F29-904A-0F983293DA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686E959-1CEB-484D-AB2B-753C141D3B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2626147-CF39-48F1-A602-EFB072AECB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5B37B3B-FFD0-4950-B31F-02F4139A37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HOOK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D5FA40A-FBA5-45E0-A8C3-97CA5D1171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List key dates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A4FF862-48CE-447B-B028-04315DB2B3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8ED41A4-30AA-43FF-97FC-91743F1FFD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4BEBBB6-B5C7-4448-9434-B9029E4A99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E4EE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A728B26-52EF-40AD-83C8-63B87985E1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60668A8-98A6-4A68-B374-DAA61DD12E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TENSION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4CE86BB-3E50-46A4-B945-1DE656D410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Assign post owners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0CFDCD2-77C8-499E-AACF-29C62CF4F9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EC2A758-DF7D-4675-9032-55EAD1161B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D263A654-AB45-437B-98F7-8C30EBDFF8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8050FE0D-2040-4A7D-BE35-0A4BBE1FB1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2727CD78-4B91-4FB9-8367-362B42AA75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REVEAL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990FE314-537F-454D-9E2B-B6960AA5D9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Draft caption ideas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33C68C76-3318-489F-9B67-B01B460D6C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FCCCA1AF-A212-4E0D-B2D6-3150755F66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BAD20542-696D-44DE-A19F-18F384ABB1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E4EE"/>
          </a:solidFill>
          <a:ln xmlns:a="http://schemas.openxmlformats.org/drawingml/2006/main" w="0">
            <a:noFill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57AC9D3B-00C0-40D7-B49C-7252C7266B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49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27360DCB-861A-4ACF-8E4E-171073537C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ACTION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7D8DA21E-8DF1-4F67-ADEB-896F251F62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Review asset status</a:t>
            </a:r>
          </a:p>
        </p:txBody>
      </p:sp>
    </p:spTree>
    <p:extLst>
      <p:ext uri="{BB962C8B-B14F-4D97-AF65-F5344CB8AC3E}">
        <p14:creationId xmlns:p14="http://schemas.microsoft.com/office/powerpoint/2010/main" val="1434493915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C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0A64E80-A5C2-4848-A550-FE2485C95B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77CC823-FF62-4FDE-8471-7AFA141FF7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CASE STUDY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36F38EA-1956-4525-B0ED-537B2C3E00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09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1D763D1-165B-470C-89B8-61087F335C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TURN THE IDEA INTO A PROOF POINT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3E4452B-2667-4C3C-B742-9276C42855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9687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google sheet content calendar template: a compact case-study structure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5E5E109-1480-4BDF-9139-F3C0B34910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09800"/>
            <a:ext cx="4152900" cy="3657600"/>
          </a:xfrm>
          <a:prstGeom xmlns:a="http://schemas.openxmlformats.org/drawingml/2006/main" prst="roundRect">
            <a:avLst>
              <a:gd name="adj" fmla="val 2083"/>
            </a:avLst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053CB0E-ED51-4117-AB6D-07BCC3A530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590800"/>
            <a:ext cx="3333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THE CHALLENGE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E5F265E-E069-4149-BB1D-DA1B48A0F0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086100"/>
            <a:ext cx="3219450" cy="1314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9167"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How can a bakery team keep June’s launches, stories, and promos organized together?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475F032-44E6-476A-A1B7-E6CCFCA53E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857750"/>
            <a:ext cx="3181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rPr>
              <a:t>Add the real constraint, audience and baseline here.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AD0B9D6-1976-44FD-9B4D-D475D55CD2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22479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09928D3-A1BF-4495-A43B-E59BCAD590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2288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Insight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2C4C2D4-D8CB-459B-BE48-FDF7E48568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6479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Assign post owners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85C4F00-FC46-4AB4-886F-CA6DE1EBE0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344805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E15AA20-A905-43CE-8434-F47627F5D8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42900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Move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AE66DF8-EE69-44F4-9160-7B563FE54E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84810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Draft caption ideas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AB08E7E-6E34-4451-B8F8-F25009755F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46482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EBA7C74-0AE1-4BD0-B2CA-0BF6208F33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46291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Result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A33EED93-735F-4211-9C2A-C6B5C9F009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50482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Update weekly</a:t>
            </a:r>
          </a:p>
        </p:txBody>
      </p:sp>
    </p:spTree>
    <p:extLst>
      <p:ext uri="{BB962C8B-B14F-4D97-AF65-F5344CB8AC3E}">
        <p14:creationId xmlns:p14="http://schemas.microsoft.com/office/powerpoint/2010/main" val="110819374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55D7391F-58C9-4F43-8381-F63DBF5920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E66CCBE-FB1B-44C3-9028-68BA8B40BD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ACTION PLAN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C412E4D-04F3-4484-B8E1-729D039A84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10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A457082-6F34-4BC9-859A-FD273F8C08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MOVE IN FOUR FOCUSED SPRINTS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ECFBA15-DDDE-4B1B-B978-F730912442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google sheet content calendar template: a practical action plan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CB3E20A-3047-4494-BD23-DF4251D556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55A9088-2EB6-4CC9-A188-341F1CA979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WEEK 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FFE8312-09F8-486D-863A-1D4869D555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ALIGN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43398A0-4257-495F-A105-47AB92F965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List key dates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BFA0F8F-1F82-451E-8FE9-C86503CD19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68B9720-01EF-4E07-AE23-496F7CC861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DDD7241-3827-4836-92A6-22737AEA00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WEEK 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1C1A8E3-3F53-417A-BF42-8110FAB91A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BUILD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7A420FE-7DB1-46AB-9ABC-BB3D9E6704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Assign post owners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989C455-1291-48A3-A1D5-B915366383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87C16F3-A649-4B36-B8C6-E0C274F574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7037B2A-766F-4965-B18C-53DA106746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WEEK 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FB7D5FE-C331-45D1-857B-CB9AC92386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SHIP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67A8BC3-952B-4759-95F2-F24B4736BC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Draft caption ideas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2EA299DB-D0C6-42BC-A037-BC1C09BFDB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567C0441-A6FF-4D14-8984-8F39037083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8B5CF6"/>
          </a:solidFill>
          <a:ln xmlns:a="http://schemas.openxmlformats.org/drawingml/2006/main" w="0">
            <a:noFill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8AAF8843-E875-48C8-895D-46716A7157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WEEK 04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AAB70F0D-7780-4C8F-A0F1-7B13D10B38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DB6A6872-A943-45F6-A113-DB6CAACEA9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Update weekly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F3C62B52-FF98-4F4B-B9F2-8DE959839F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</p:spTree>
    <p:extLst>
      <p:ext uri="{BB962C8B-B14F-4D97-AF65-F5344CB8AC3E}">
        <p14:creationId xmlns:p14="http://schemas.microsoft.com/office/powerpoint/2010/main" val="682757366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21133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BE3D4B1-2130-4FC1-8323-8EE8DC0189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8B5CF6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9E15185-729A-4742-B13B-1E28C14148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781050"/>
            <a:ext cx="4953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MAKE THE NEXT SLIDE COUNT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AE52870-DD71-4DCA-A3C7-99510692B3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714500"/>
            <a:ext cx="971550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Keep every post on the same page.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EF7D8DA-BBD0-4646-B0BB-AA8A7A7967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790950"/>
            <a:ext cx="6572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rPr>
              <a:t>Replace this closing message with a decision, invitation, or single next step.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7D2366F-BD19-4356-8519-6DB2763216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5219700"/>
            <a:ext cx="3067050" cy="590550"/>
          </a:xfrm>
          <a:prstGeom xmlns:a="http://schemas.openxmlformats.org/drawingml/2006/main" prst="roundRect">
            <a:avLst>
              <a:gd name="adj" fmla="val 12903"/>
            </a:avLst>
          </a:prstGeom>
          <a:solidFill xmlns:a="http://schemas.openxmlformats.org/drawingml/2006/main">
            <a:srgbClr val="8B5CF6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27D2E05-CF93-4A57-9DE7-9915D914C5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410200"/>
            <a:ext cx="2647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ctr">
              <a:defRPr sz="9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ADD YOUR CALL TO ACTION →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64D07B4-CD74-463A-9722-495FA1C105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5943600"/>
            <a:ext cx="2571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r">
              <a:def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yiha.ai/slides</a:t>
            </a:r>
          </a:p>
        </p:txBody>
      </p:sp>
    </p:spTree>
    <p:extLst>
      <p:ext uri="{BB962C8B-B14F-4D97-AF65-F5344CB8AC3E}">
        <p14:creationId xmlns:p14="http://schemas.microsoft.com/office/powerpoint/2010/main" val="1462303729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2026-10-01T22:57:40.0320000Z</dcterms:created>
  <dcterms:modified xsi:type="dcterms:W3CDTF">2026-10-01T22:57:40.0320000Z</dcterms:modified>
</coreProperties>
</file>