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9ed5414b34147db" /><Relationship Type="http://schemas.openxmlformats.org/officeDocument/2006/relationships/extended-properties" Target="/docProps/app.xml" Id="Rc0a9959a54544619" /><Relationship Type="http://schemas.openxmlformats.org/officeDocument/2006/relationships/officeDocument" Target="/ppt/presentation.xml" Id="R57f412bd214c4bf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0ad52191184839"/>
  </p:sldMasterIdLst>
  <p:notesMasterIdLst>
    <p:notesMasterId xmlns:r="http://schemas.openxmlformats.org/officeDocument/2006/relationships" r:id="Rfbf2f26c71b24632"/>
  </p:notesMasterIdLst>
  <p:sldIdLst>
    <p:sldId xmlns:r="http://schemas.openxmlformats.org/officeDocument/2006/relationships" id="256" r:id="R651f427bbfc743a2"/>
    <p:sldId xmlns:r="http://schemas.openxmlformats.org/officeDocument/2006/relationships" id="257" r:id="Rf09dbf98b2fa4757"/>
    <p:sldId xmlns:r="http://schemas.openxmlformats.org/officeDocument/2006/relationships" id="258" r:id="Re97cfaf1ffc3423c"/>
    <p:sldId xmlns:r="http://schemas.openxmlformats.org/officeDocument/2006/relationships" id="259" r:id="Rbfb389afafe84deb"/>
    <p:sldId xmlns:r="http://schemas.openxmlformats.org/officeDocument/2006/relationships" id="260" r:id="Rffc96069b27045e1"/>
    <p:sldId xmlns:r="http://schemas.openxmlformats.org/officeDocument/2006/relationships" id="261" r:id="Rea76f938572f4723"/>
    <p:sldId xmlns:r="http://schemas.openxmlformats.org/officeDocument/2006/relationships" id="262" r:id="Ra130f4d93efa4cf2"/>
    <p:sldId xmlns:r="http://schemas.openxmlformats.org/officeDocument/2006/relationships" id="263" r:id="Rf473c7bdafb34a38"/>
    <p:sldId xmlns:r="http://schemas.openxmlformats.org/officeDocument/2006/relationships" id="264" r:id="R0fb5d3774b70498a"/>
    <p:sldId xmlns:r="http://schemas.openxmlformats.org/officeDocument/2006/relationships" id="265" r:id="R82954f33aedb4e68"/>
    <p:sldId xmlns:r="http://schemas.openxmlformats.org/officeDocument/2006/relationships" id="266" r:id="Rc651c1e86ff74ee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b595d88aa24d5e" /><Relationship Type="http://schemas.openxmlformats.org/officeDocument/2006/relationships/slideMaster" Target="/ppt/slideMasters/slideMaster1.xml" Id="R2a0ad52191184839" /><Relationship Type="http://schemas.openxmlformats.org/officeDocument/2006/relationships/notesMaster" Target="/ppt/notesMasters/notesMaster1.xml" Id="Rfbf2f26c71b24632" /><Relationship Type="http://schemas.openxmlformats.org/officeDocument/2006/relationships/presProps" Target="/ppt/presProps.xml" Id="Ra57353f2ff36498c" /><Relationship Type="http://schemas.openxmlformats.org/officeDocument/2006/relationships/tableStyles" Target="/ppt/tableStyles.xml" Id="R1a050a33fc86441c" /><Relationship Type="http://schemas.openxmlformats.org/officeDocument/2006/relationships/slide" Target="/ppt/slides/slide1.xml" Id="R651f427bbfc743a2" /><Relationship Type="http://schemas.openxmlformats.org/officeDocument/2006/relationships/slide" Target="/ppt/slides/slide2.xml" Id="Rf09dbf98b2fa4757" /><Relationship Type="http://schemas.openxmlformats.org/officeDocument/2006/relationships/slide" Target="/ppt/slides/slide3.xml" Id="Re97cfaf1ffc3423c" /><Relationship Type="http://schemas.openxmlformats.org/officeDocument/2006/relationships/slide" Target="/ppt/slides/slide4.xml" Id="Rbfb389afafe84deb" /><Relationship Type="http://schemas.openxmlformats.org/officeDocument/2006/relationships/slide" Target="/ppt/slides/slide5.xml" Id="Rffc96069b27045e1" /><Relationship Type="http://schemas.openxmlformats.org/officeDocument/2006/relationships/slide" Target="/ppt/slides/slide6.xml" Id="Rea76f938572f4723" /><Relationship Type="http://schemas.openxmlformats.org/officeDocument/2006/relationships/slide" Target="/ppt/slides/slide7.xml" Id="Ra130f4d93efa4cf2" /><Relationship Type="http://schemas.openxmlformats.org/officeDocument/2006/relationships/slide" Target="/ppt/slides/slide8.xml" Id="Rf473c7bdafb34a38" /><Relationship Type="http://schemas.openxmlformats.org/officeDocument/2006/relationships/slide" Target="/ppt/slides/slide9.xml" Id="R0fb5d3774b70498a" /><Relationship Type="http://schemas.openxmlformats.org/officeDocument/2006/relationships/slide" Target="/ppt/slides/slide10.xml" Id="R82954f33aedb4e68" /><Relationship Type="http://schemas.openxmlformats.org/officeDocument/2006/relationships/slide" Target="/ppt/slides/slide11.xml" Id="Rc651c1e86ff74ee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dd024d3789d424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b7ecc6c409a46ed" /><Relationship Type="http://schemas.openxmlformats.org/officeDocument/2006/relationships/notesMaster" Target="/ppt/notesMasters/notesMaster1.xml" Id="R598f4584cdda477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72d15f62b3c4954" /><Relationship Type="http://schemas.openxmlformats.org/officeDocument/2006/relationships/notesMaster" Target="/ppt/notesMasters/notesMaster1.xml" Id="R8f96cff64d074e1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18ca9765604825" /><Relationship Type="http://schemas.openxmlformats.org/officeDocument/2006/relationships/notesMaster" Target="/ppt/notesMasters/notesMaster1.xml" Id="Rcfd8ad97d69c443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5d8d07adf764276" /><Relationship Type="http://schemas.openxmlformats.org/officeDocument/2006/relationships/notesMaster" Target="/ppt/notesMasters/notesMaster1.xml" Id="Rd1fd129ea2d1471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e64267338e4479e" /><Relationship Type="http://schemas.openxmlformats.org/officeDocument/2006/relationships/notesMaster" Target="/ppt/notesMasters/notesMaster1.xml" Id="Rd4d54a275b84465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77468dbf6724fbf" /><Relationship Type="http://schemas.openxmlformats.org/officeDocument/2006/relationships/notesMaster" Target="/ppt/notesMasters/notesMaster1.xml" Id="Rfeaa5b3758d9428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e2e797add4042c7" /><Relationship Type="http://schemas.openxmlformats.org/officeDocument/2006/relationships/notesMaster" Target="/ppt/notesMasters/notesMaster1.xml" Id="R5dc11471ba344cd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ea57c12307043a7" /><Relationship Type="http://schemas.openxmlformats.org/officeDocument/2006/relationships/notesMaster" Target="/ppt/notesMasters/notesMaster1.xml" Id="Rb605b65eec61408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25f34b80bdc445e" /><Relationship Type="http://schemas.openxmlformats.org/officeDocument/2006/relationships/notesMaster" Target="/ppt/notesMasters/notesMaster1.xml" Id="Rb822972e517e458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1428c7afdb04cd3" /><Relationship Type="http://schemas.openxmlformats.org/officeDocument/2006/relationships/notesMaster" Target="/ppt/notesMasters/notesMaster1.xml" Id="R2730d6a82b2c420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3595881be4c4186" /><Relationship Type="http://schemas.openxmlformats.org/officeDocument/2006/relationships/notesMaster" Target="/ppt/notesMasters/notesMaster1.xml" Id="R2872c156b3c24f8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d111064f46487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611207601b54cac" /><Relationship Type="http://schemas.openxmlformats.org/officeDocument/2006/relationships/slideLayout" Target="/ppt/slideLayouts/slideLayout1.xml" Id="Rd0acea41ccac4a9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0acea41ccac4a9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8fb1b1b92b4986" /><Relationship Type="http://schemas.openxmlformats.org/officeDocument/2006/relationships/image" Target="/ppt/media/image.png" Id="Radbf2bb1e35a4c71" /><Relationship Type="http://schemas.openxmlformats.org/officeDocument/2006/relationships/notesSlide" Target="/ppt/notesSlides/notesSlide1.xml" Id="R9d14e99731384a0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f7bfb8376e4a6f" /><Relationship Type="http://schemas.openxmlformats.org/officeDocument/2006/relationships/notesSlide" Target="/ppt/notesSlides/notesSlide2.xml" Id="Rfc4663333780410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bc434bffc44206" /><Relationship Type="http://schemas.openxmlformats.org/officeDocument/2006/relationships/notesSlide" Target="/ppt/notesSlides/notesSlide3.xml" Id="Rde97d49b64eb4fb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6d73792c5f428d" /><Relationship Type="http://schemas.openxmlformats.org/officeDocument/2006/relationships/notesSlide" Target="/ppt/notesSlides/notesSlide4.xml" Id="R14317a95a8454fa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2e987fb9e64733" /><Relationship Type="http://schemas.openxmlformats.org/officeDocument/2006/relationships/notesSlide" Target="/ppt/notesSlides/notesSlide5.xml" Id="R21967a0b6910421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6bb30c852d432b" /><Relationship Type="http://schemas.openxmlformats.org/officeDocument/2006/relationships/notesSlide" Target="/ppt/notesSlides/notesSlide6.xml" Id="R39957284ef3c4cc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dcf04e12f14319" /><Relationship Type="http://schemas.openxmlformats.org/officeDocument/2006/relationships/notesSlide" Target="/ppt/notesSlides/notesSlide7.xml" Id="Rb8cf0002b9ba416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44055d2fe34181" /><Relationship Type="http://schemas.openxmlformats.org/officeDocument/2006/relationships/notesSlide" Target="/ppt/notesSlides/notesSlide8.xml" Id="Re32e2a32778b441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f68b2bee0c43c5" /><Relationship Type="http://schemas.openxmlformats.org/officeDocument/2006/relationships/notesSlide" Target="/ppt/notesSlides/notesSlide9.xml" Id="Re79a6ca6292a45c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b6aa4b9b684161" /><Relationship Type="http://schemas.openxmlformats.org/officeDocument/2006/relationships/notesSlide" Target="/ppt/notesSlides/notesSlide10.xml" Id="R2c1400d0efc8495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eaffec758f4d18" /><Relationship Type="http://schemas.openxmlformats.org/officeDocument/2006/relationships/notesSlide" Target="/ppt/notesSlides/notesSlide11.xml" Id="R4dbc9578a2f14fc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1D0ED7-25C9-4217-B926-95B0567AD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D5D384-87A4-46D2-B2F2-6B2D1A232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42247E-D942-4E90-B477-49C371477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Group Presentation Intro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4694DE-E737-4474-8E4A-E0C82EC1F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student team pitches a campus app to help freshmen find clubs and events.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C08665-7EB7-4D92-8914-33EDC4C9B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658987-CCE3-470C-89BB-AC04068B1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7FB471-915F-42AE-992E-6F8480839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5F943E-1952-44B4-B6BE-5F4E1619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bf2bb1e35a4c7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2321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6D5BAE-4ED9-4091-A908-CCA83AE9D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9DF4B2-AD5B-4E4E-840A-D26500BF7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DDCBA6-4CD5-4E47-A092-8CA074EDC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30BD98-F45D-478B-A383-536227BE3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494E9F-982D-4767-AE52-CE4E0ADB0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group presentation intro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3B605E-0072-47D1-B630-CF979B4C2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12FABC-2C5F-4542-997F-7EAEB05C4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EAD7C6-ADE5-4EF8-9EE0-254F1FB6C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B2CC75-BC11-4C97-895F-309F4528E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E4F4A9-ED01-42A3-892D-85B55BCB7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CD8124-DA3D-411F-A705-7095105BA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162670-B22B-433E-AF01-D9DC0E6A4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Our Solution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94404E-BA0B-4B65-892D-AC60FCC9E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team roles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63CBEC-EF93-4EF1-A564-AD7CBC414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ECE79D-436F-4A37-8C2D-610B2AEA1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905C2B-5F44-4C53-A7E5-D41E60A11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 Roles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C91014-699E-4F96-8F6C-4ACD8E737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6C421E-1B3E-4521-8CB0-02B912B51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C2BEEA-D6C1-43B9-8C49-D8453427E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1E527C-C808-486F-9BED-33068175D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84D832-D436-488B-AF68-4DF555335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Design the slides</a:t>
            </a:r>
          </a:p>
        </p:txBody>
      </p:sp>
    </p:spTree>
    <p:extLst>
      <p:ext uri="{BB962C8B-B14F-4D97-AF65-F5344CB8AC3E}">
        <p14:creationId xmlns:p14="http://schemas.microsoft.com/office/powerpoint/2010/main" val="20378298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B71F76-CFAB-4ABD-A9AB-8C7624A23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0ABA5A-3077-4E87-8F9C-9E12D4DDF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1C56BD-A051-42C0-AA4C-C18D6F3C5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ADD619-367F-452E-A79D-F05BBCB2B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8180D4-24BA-4F2F-A096-70E285C17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how one team turns a simple idea into a clear group pitch.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5CC503-E745-4BDB-BEA0-1E2E5955E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A74995-6B7F-4194-A7A3-072BAEEA7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808117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FB0594-0824-4BC7-9D10-E1727C04A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0169EC-5903-4315-9A0C-DF276A494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077AA6-75DD-428E-87D0-CFCBA5859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D14264-8490-43DD-8E33-F5B675D21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C46803-1699-479E-85E7-3B7FF8E28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group presentation intro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E4D245-5BF3-4982-992E-E21C88D24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DF6379-7FF9-418F-A27B-21A975923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0688F7-E319-4748-A789-D4F7E46D6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441022-D8F0-4CC9-8170-85EC92364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group presentation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47F76B-F227-4DAB-B48C-F8074073E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835748-C584-4B51-AE6E-DD5627CC7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59E3A2-B408-410D-945A-E494F77B2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FD9C19-D7DE-4FEB-934B-2A4B99622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309988-49C7-4F31-9A9D-C8EF979B8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one team turns a simple idea int…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2B75E7-9785-4A65-B847-59BA23762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E22AAC-C524-48A6-B01E-FA6C722DF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C84D33-7845-4E97-A27E-DB323DD0C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B84195-7A77-4B81-ACD0-1091E7390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D9DC1D-A8CC-479A-8D5E-A56150D8F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Practice the handoff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191574-B9F1-4E56-8602-F4E4D55BB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470132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18130C-CEBC-4661-89DC-E85426C7C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4A3C39-BEE9-4B30-9122-DF7038D64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D68646-24BE-43E2-8234-6852E7DD7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4ACB01-C28B-445B-BF79-C9068C2D8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5EDFA2-7EC2-4A24-85C4-6B321B479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7FFD7E-A72A-4C04-BC11-C47D36B6D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62EA0E-F84B-413D-9B46-9AF6A87EE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48BCFB-3521-4111-B057-56F7AD44B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9A23EF-BB14-41AE-8DF5-97C388C58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539AA7-5DDE-433D-9254-5379F11E7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43CCF2-491D-4A3F-9E97-BF67D2C23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BC6A14-0C37-463E-BB0F-76D2D69FC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14F6E8-70F7-4486-8670-AA8AA871D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team roles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56CBB5-AA9F-4AB5-8F35-218C3C5FC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910BCD-1FDA-4FBC-AC96-9936D97C5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820801-2022-4656-81D1-8C7DC5ED1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9779C6-D7EE-4FBF-8F00-FDDB99E76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the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667518-BE01-499B-BE33-36066A764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A478F3-23C6-44FC-852E-2B1EF9728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BC0C31-AF93-4D89-80CB-82088E13E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1AC925-D2EF-4852-9A5F-68FC68A69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Design the slides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BB152C-25CA-4255-B3A9-E44613F64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C3930E-A53F-4406-A844-B72FBC017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E476F03-D948-438D-A30E-E53386F1F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D2575D3-E140-43AD-8CF5-6447238D4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Practice the handoff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80D5588-8ECA-4F3F-93B2-0F501D352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6152583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3591D9-11C3-4C43-98E1-53F41AC41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7C9340-20F7-413A-B1F6-710FA7F13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2F2F82-31CC-456D-AAF0-C2F4F242A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1D03E0-3ABB-4762-893C-E62A104E5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9D3335-93D5-4A16-8ABF-3C6A912D8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group presentation intro: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B6A167-D7EF-447F-BCF1-DDC95534D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A4A509-2171-44DD-8DCB-0403404BF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837D34-DFAF-4950-91BB-1950B493B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DFC91A-E3C6-443E-99FA-179B6590B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6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group has scattered notes and no clear opening.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32BBED-F16E-4419-8E7F-88CB9579A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62087C-8929-428A-A20C-F7C95F5F6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1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Each member explains a different version of the idea.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6276B4-6445-480C-83A7-AD2B71409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327055-887E-46AE-B06C-BB9A4F9B3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slides feel crowded and hard to present.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7F1B7B-BA18-4ED2-B589-C4753BE40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9546FB-F238-492A-A385-ABEDEFD42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CBC847-D116-4AD8-BB1B-E7E4D66F8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0485AA-D39C-4359-9FFD-A0FA507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9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opens with one shared story and goal.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72E1E7-59CF-4C7C-AEC0-D8110A4CF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FE1EA8-0882-44BC-B609-27241395B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speaker covers a clear part of the pitch.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6EC248-8CFE-46CC-B167-C199BEC3C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E17757-F627-4A3D-8864-D174FD963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9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feels polished, focused, and easy to present.</a:t>
            </a:r>
          </a:p>
        </p:txBody>
      </p:sp>
    </p:spTree>
    <p:extLst>
      <p:ext uri="{BB962C8B-B14F-4D97-AF65-F5344CB8AC3E}">
        <p14:creationId xmlns:p14="http://schemas.microsoft.com/office/powerpoint/2010/main" val="14597030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058B04-1550-40C6-B902-17B7A02A6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F7231F-16D2-4371-A2A2-FB9ADAE94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FA7599-77B7-4796-B9CC-E86822AFE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E36700-72C3-4A87-9201-C6367444E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56B5BE-B28E-4D7D-87DE-16384A0AF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D5CEB1-1186-4514-B160-244316167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66ED79-9623-4FE2-A781-D078ACFC1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698B21-8649-45E4-BE1D-7D5C5CE42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249C56-8CBF-47E0-BED6-C2C700395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E22E01-7F89-4301-B6A6-2287853D3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way to introduce the project and split speaking parts.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AE9A59-0D79-4620-9ABE-49AF01ED8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17E1BC-82AA-4867-B731-2DBB3AA84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DBAE97-0E0B-4247-BC00-04759E910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5E4F17-23F6-492C-8566-22B0960B5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CLUB ADVISOR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9F9892-B52C-4D85-9E60-B43121F68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quick overview of the idea, plan, and each member's role.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C2A185-8DF6-4DA8-BD1A-B1A02940B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3C6D08-380E-4186-97AC-907E19D11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2F706B-BFDA-4977-A0A2-AF7E9668E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9CB6BD-20FD-46AF-9EFF-8E6B6F4BE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CLASS PANEL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ECD7E6-832B-42DE-8847-08851A335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simple, organized pitch that is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84054192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B27D503-3034-4079-982E-8E7B699F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957ACE-327F-4F21-9B86-4C37E39D3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EAC2E3-9610-4985-8A04-F58D32430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8A8CFD-45DB-4152-919A-B5A4579DE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8750AA-A105-4776-97F8-418402D92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64DEFD-C7F7-4963-9347-1A4E2ED85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C20417-7B6D-4B49-B817-B4004EC12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F06715-6FD9-4FBB-9581-777607ECA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45E7BD-CF2B-4432-A32C-A846790F7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D2B925-D2E2-4A53-BFDA-D7C18C4F6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F8A53D-6A22-4A71-9AF6-0481C4761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AB4CD4-B9B7-4380-9768-865D4F2C6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39E0B4-F10B-4307-AF56-073FFC7E3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DF2404-6CFF-4FA1-A0FC-8D49FE74C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9BD98A-1DD0-45CA-8AB0-9823654B4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42DD82-5286-434A-8075-865A36E63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EFB181-39CE-469A-AF58-350E3D6C5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team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6A309A-3426-4DF3-A898-950423F1E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E523A5-C2F0-49BF-9786-C5EA40B28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31ED66-943D-4F44-BE5C-4D226CB43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3CB206-78B0-4149-923C-5C5B5B523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B56635-6F4C-465B-8719-E369FCE8C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28AC8B-5472-46BE-8C1D-53E16EB9D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the story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B39255-A635-4224-AA6B-4E42CDD16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E67AA5-D3C7-4646-A744-0ABC576B6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3B41595-3992-4AB4-B6C7-17410321D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5E21D0-7249-42D7-9D6A-4AAA53221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B856A8B-B256-427D-A6A2-B3090B980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57D750E-5087-4B64-BEAB-7E3067B00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Design the slides</a:t>
            </a:r>
          </a:p>
        </p:txBody>
      </p:sp>
    </p:spTree>
    <p:extLst>
      <p:ext uri="{BB962C8B-B14F-4D97-AF65-F5344CB8AC3E}">
        <p14:creationId xmlns:p14="http://schemas.microsoft.com/office/powerpoint/2010/main" val="14368484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14A3B5-9E3A-4502-A846-99E0438D8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A8AC0F-36DB-4542-9DA4-254872D48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7AE6E8-F40F-44D6-90F5-7F205F59C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3C48C2-AA9F-4AE2-9895-004D33D8F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48EC66-2E98-4315-8369-254A70FD9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group presentation intro: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C7AD22-DF73-4B3A-BAF3-69B0D00A3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EB4674-6868-4FA0-A7BD-C19ECDE5A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C82D33-6BCD-4B0B-A743-CCAE382A9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present one idea clearly while giving every member a strong role?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6C2BFE-0FAF-4874-945D-D046DEA7A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005EF0-0AD0-43C4-A21A-E9CAF72C7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CC5718-26C7-49BA-BF01-261F07276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021CE1-3127-4467-8050-33752DFFB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team roles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B07DBF-6CAC-43E8-850D-488DD1FE2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97060D-A796-470F-888D-175E9FDDD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D8755C-C0FD-4444-A780-C04C26024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the story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442CE8-0275-4F30-8DA2-5A6702492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2F9CC5-5C83-4B52-A2E5-D2B0CCA97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C8CB11-52D1-426E-B87F-175F81050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Practice the handoff</a:t>
            </a:r>
          </a:p>
        </p:txBody>
      </p:sp>
    </p:spTree>
    <p:extLst>
      <p:ext uri="{BB962C8B-B14F-4D97-AF65-F5344CB8AC3E}">
        <p14:creationId xmlns:p14="http://schemas.microsoft.com/office/powerpoint/2010/main" val="156918283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C85E356-8454-42A4-A8C3-E4A793D5B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E26E76-F4D7-4AA4-886A-3947B1CC4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AD857B-7FDF-431F-AAD6-FEEA1C36B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482221-651F-4D9F-B1DC-5579B7D18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2BC79F-FD4A-4E3E-BBD6-92E2A38C5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group presentation intro: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AED306-CB9D-48A6-B978-8240BD614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086703-E285-4AA0-B263-2D4C92715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0756C8-5DFA-478A-8BCB-41CC0AC79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D0850E-39C0-4F6C-B3ED-730935820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6B127A-FF0A-45B4-936C-DFAE03006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B9F86E-7F02-473D-9D7C-9264CCBEC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677E34-7380-48EA-BCCA-6C27B5113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49C490-87F1-4C26-9347-3F02CB0C2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897586-91BA-4D8F-958C-D17FDB4D6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team roles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C9F2CC-4C9B-47F0-BAAF-A46579D6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667E52-BE54-4AEC-8884-1B281B6A8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5F371A-C917-498C-A611-8BBEB794F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30DCC3-B055-4582-B5BD-0BC9BC6B7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5B154A-7BE2-42FC-9594-4A897F93A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the story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53451D-2C0A-4A47-A611-4CEB344CF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57EFE6-59C8-4CA4-A6C6-86D6E6D21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DABF21-230F-4294-BECE-BA5C4379A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43CB70-8C60-4E71-A9AD-5A5794981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6FD9DE-CCAC-4D23-A871-A088989B0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Practice the handoff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0E6F99-EF22-4583-94A3-E7AB9385C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439913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644CD2-4BD6-44CB-94E3-2BB7E3946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4A5BEA-3320-4C00-A00E-F3C15838F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E4FB79-E153-42B7-ABAF-B5765A277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Ready to turn your group idea into a smooth pitch?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EF3FC7-61FA-4103-9B80-A5D1FD9F0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5492DA-31A1-4539-809A-38B5036EB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CFFBA8-35A2-409B-B564-EAFD62EE3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B44C65-4155-4F54-A216-594C66356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163980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2026-10-01T08:59:27.8500000Z</dcterms:created>
  <dcterms:modified xsi:type="dcterms:W3CDTF">2026-10-01T08:59:27.8500000Z</dcterms:modified>
</coreProperties>
</file>