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501da14342044579" /><Relationship Type="http://schemas.openxmlformats.org/officeDocument/2006/relationships/extended-properties" Target="/docProps/app.xml" Id="R228ed33a166e4a7f" /><Relationship Type="http://schemas.openxmlformats.org/officeDocument/2006/relationships/officeDocument" Target="/ppt/presentation.xml" Id="R7a8be8daf1234f1c" /></Relationships>
</file>

<file path=ppt/presentation.xml><?xml version="1.0" encoding="utf-8"?>
<p:presentation xmlns:p="http://schemas.openxmlformats.org/presentationml/2006/main">
  <p:sldMasterIdLst>
    <p:sldMasterId xmlns:r="http://schemas.openxmlformats.org/officeDocument/2006/relationships" id="2147483648" r:id="R8e396e9774444967"/>
  </p:sldMasterIdLst>
  <p:notesMasterIdLst>
    <p:notesMasterId xmlns:r="http://schemas.openxmlformats.org/officeDocument/2006/relationships" r:id="R6f5b1a0e93e44335"/>
  </p:notesMasterIdLst>
  <p:sldIdLst>
    <p:sldId xmlns:r="http://schemas.openxmlformats.org/officeDocument/2006/relationships" id="256" r:id="R97e3a3d8cca34be5"/>
    <p:sldId xmlns:r="http://schemas.openxmlformats.org/officeDocument/2006/relationships" id="257" r:id="Re61caef7d57d4019"/>
    <p:sldId xmlns:r="http://schemas.openxmlformats.org/officeDocument/2006/relationships" id="258" r:id="R6d57a59d37af4844"/>
    <p:sldId xmlns:r="http://schemas.openxmlformats.org/officeDocument/2006/relationships" id="259" r:id="R8aef127e6e864c80"/>
    <p:sldId xmlns:r="http://schemas.openxmlformats.org/officeDocument/2006/relationships" id="260" r:id="R8aea0cedcc974fb0"/>
    <p:sldId xmlns:r="http://schemas.openxmlformats.org/officeDocument/2006/relationships" id="261" r:id="R393e2d2e6b7b4181"/>
    <p:sldId xmlns:r="http://schemas.openxmlformats.org/officeDocument/2006/relationships" id="262" r:id="R8356a012a14c40d3"/>
    <p:sldId xmlns:r="http://schemas.openxmlformats.org/officeDocument/2006/relationships" id="263" r:id="Red85af0395fe46ce"/>
    <p:sldId xmlns:r="http://schemas.openxmlformats.org/officeDocument/2006/relationships" id="264" r:id="R5965bab620044475"/>
    <p:sldId xmlns:r="http://schemas.openxmlformats.org/officeDocument/2006/relationships" id="265" r:id="Re16292c1607e4c65"/>
    <p:sldId xmlns:r="http://schemas.openxmlformats.org/officeDocument/2006/relationships" id="266" r:id="R91c18f8802ae42b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d3bb0d1ed234eaa" /><Relationship Type="http://schemas.openxmlformats.org/officeDocument/2006/relationships/slideMaster" Target="/ppt/slideMasters/slideMaster1.xml" Id="R8e396e9774444967" /><Relationship Type="http://schemas.openxmlformats.org/officeDocument/2006/relationships/notesMaster" Target="/ppt/notesMasters/notesMaster1.xml" Id="R6f5b1a0e93e44335" /><Relationship Type="http://schemas.openxmlformats.org/officeDocument/2006/relationships/presProps" Target="/ppt/presProps.xml" Id="R4c6a76ca9570477a" /><Relationship Type="http://schemas.openxmlformats.org/officeDocument/2006/relationships/tableStyles" Target="/ppt/tableStyles.xml" Id="R9b7e1da100eb493d" /><Relationship Type="http://schemas.openxmlformats.org/officeDocument/2006/relationships/slide" Target="/ppt/slides/slide1.xml" Id="R97e3a3d8cca34be5" /><Relationship Type="http://schemas.openxmlformats.org/officeDocument/2006/relationships/slide" Target="/ppt/slides/slide2.xml" Id="Re61caef7d57d4019" /><Relationship Type="http://schemas.openxmlformats.org/officeDocument/2006/relationships/slide" Target="/ppt/slides/slide3.xml" Id="R6d57a59d37af4844" /><Relationship Type="http://schemas.openxmlformats.org/officeDocument/2006/relationships/slide" Target="/ppt/slides/slide4.xml" Id="R8aef127e6e864c80" /><Relationship Type="http://schemas.openxmlformats.org/officeDocument/2006/relationships/slide" Target="/ppt/slides/slide5.xml" Id="R8aea0cedcc974fb0" /><Relationship Type="http://schemas.openxmlformats.org/officeDocument/2006/relationships/slide" Target="/ppt/slides/slide6.xml" Id="R393e2d2e6b7b4181" /><Relationship Type="http://schemas.openxmlformats.org/officeDocument/2006/relationships/slide" Target="/ppt/slides/slide7.xml" Id="R8356a012a14c40d3" /><Relationship Type="http://schemas.openxmlformats.org/officeDocument/2006/relationships/slide" Target="/ppt/slides/slide8.xml" Id="Red85af0395fe46ce" /><Relationship Type="http://schemas.openxmlformats.org/officeDocument/2006/relationships/slide" Target="/ppt/slides/slide9.xml" Id="R5965bab620044475" /><Relationship Type="http://schemas.openxmlformats.org/officeDocument/2006/relationships/slide" Target="/ppt/slides/slide10.xml" Id="Re16292c1607e4c65" /><Relationship Type="http://schemas.openxmlformats.org/officeDocument/2006/relationships/slide" Target="/ppt/slides/slide11.xml" Id="R91c18f8802ae42b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d51b52e1f77410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57701d99593434d" /><Relationship Type="http://schemas.openxmlformats.org/officeDocument/2006/relationships/notesMaster" Target="/ppt/notesMasters/notesMaster1.xml" Id="Rfac181e1c5da448f" /></Relationships>
</file>

<file path=ppt/notesSlides/_rels/notesSlide2.xml.rels>&#65279;<?xml version="1.0" encoding="utf-8"?><Relationships xmlns="http://schemas.openxmlformats.org/package/2006/relationships"><Relationship Type="http://schemas.openxmlformats.org/officeDocument/2006/relationships/slide" Target="/ppt/slides/slide2.xml" Id="Raad87fd4f61d4322" /><Relationship Type="http://schemas.openxmlformats.org/officeDocument/2006/relationships/notesMaster" Target="/ppt/notesMasters/notesMaster1.xml" Id="R8b6eb59aeaf8406d" /></Relationships>
</file>

<file path=ppt/notesSlides/_rels/notesSlide3.xml.rels>&#65279;<?xml version="1.0" encoding="utf-8"?><Relationships xmlns="http://schemas.openxmlformats.org/package/2006/relationships"><Relationship Type="http://schemas.openxmlformats.org/officeDocument/2006/relationships/slide" Target="/ppt/slides/slide3.xml" Id="Re82ce26a8cde4ff2" /><Relationship Type="http://schemas.openxmlformats.org/officeDocument/2006/relationships/notesMaster" Target="/ppt/notesMasters/notesMaster1.xml" Id="R10bc830f6bf9406e" /></Relationships>
</file>

<file path=ppt/notesSlides/_rels/notesSlide4.xml.rels>&#65279;<?xml version="1.0" encoding="utf-8"?><Relationships xmlns="http://schemas.openxmlformats.org/package/2006/relationships"><Relationship Type="http://schemas.openxmlformats.org/officeDocument/2006/relationships/slide" Target="/ppt/slides/slide4.xml" Id="R0a44c084fc76420b" /><Relationship Type="http://schemas.openxmlformats.org/officeDocument/2006/relationships/notesMaster" Target="/ppt/notesMasters/notesMaster1.xml" Id="R21381780895e440d"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9094755610424c" /><Relationship Type="http://schemas.openxmlformats.org/officeDocument/2006/relationships/notesMaster" Target="/ppt/notesMasters/notesMaster1.xml" Id="R4a66886a4ff045f5" /></Relationships>
</file>

<file path=ppt/notesSlides/_rels/notesSlide6.xml.rels>&#65279;<?xml version="1.0" encoding="utf-8"?><Relationships xmlns="http://schemas.openxmlformats.org/package/2006/relationships"><Relationship Type="http://schemas.openxmlformats.org/officeDocument/2006/relationships/slide" Target="/ppt/slides/slide6.xml" Id="Rc756fe4c80dd479a" /><Relationship Type="http://schemas.openxmlformats.org/officeDocument/2006/relationships/notesMaster" Target="/ppt/notesMasters/notesMaster1.xml" Id="R620747b9dd7d42ce" /></Relationships>
</file>

<file path=ppt/notesSlides/_rels/notesSlide7.xml.rels>&#65279;<?xml version="1.0" encoding="utf-8"?><Relationships xmlns="http://schemas.openxmlformats.org/package/2006/relationships"><Relationship Type="http://schemas.openxmlformats.org/officeDocument/2006/relationships/slide" Target="/ppt/slides/slide7.xml" Id="R4d85ecf57cd5406e" /><Relationship Type="http://schemas.openxmlformats.org/officeDocument/2006/relationships/notesMaster" Target="/ppt/notesMasters/notesMaster1.xml" Id="R5b1c5eb1ac9847e5" /></Relationships>
</file>

<file path=ppt/notesSlides/_rels/notesSlide8.xml.rels>&#65279;<?xml version="1.0" encoding="utf-8"?><Relationships xmlns="http://schemas.openxmlformats.org/package/2006/relationships"><Relationship Type="http://schemas.openxmlformats.org/officeDocument/2006/relationships/slide" Target="/ppt/slides/slide8.xml" Id="R5e5db7e7009d4565" /><Relationship Type="http://schemas.openxmlformats.org/officeDocument/2006/relationships/notesMaster" Target="/ppt/notesMasters/notesMaster1.xml" Id="R289106117bd14cbe" /></Relationships>
</file>

<file path=ppt/notesSlides/_rels/notesSlide9.xml.rels>&#65279;<?xml version="1.0" encoding="utf-8"?><Relationships xmlns="http://schemas.openxmlformats.org/package/2006/relationships"><Relationship Type="http://schemas.openxmlformats.org/officeDocument/2006/relationships/slide" Target="/ppt/slides/slide9.xml" Id="R55bab76c6dbd4f27" /><Relationship Type="http://schemas.openxmlformats.org/officeDocument/2006/relationships/notesMaster" Target="/ppt/notesMasters/notesMaster1.xml" Id="R45d8ec22a12348e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151122b8c4344b7" /><Relationship Type="http://schemas.openxmlformats.org/officeDocument/2006/relationships/notesMaster" Target="/ppt/notesMasters/notesMaster1.xml" Id="R28ad380678c8406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e0fd6c2c0d249cf" /><Relationship Type="http://schemas.openxmlformats.org/officeDocument/2006/relationships/notesMaster" Target="/ppt/notesMasters/notesMaster1.xml" Id="R8dc58efe0d4044c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operational briefing on generative presentation tools within Google Workspace. Today we examine the central operational question: can Gemini create a Google Slides presentation? The short answer is yes. Gemini builds complete multi-slide presentations as editable slide files rather than flat, non-editable images. Throughout this presentation, we explore how Gemini operates across Google Slides and Gemini Canvas, how users ground presentations in existing Google Drive documents, and how master themes ensure consistent brand styling. We also analyze outline review checkpoints, granular slide editing features, enterprise governance standards, and operational adoption workflows. By understanding these technical capabilities and practical boundaries, your team can integrate generative slide workflows effectively into daily business routines.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Gemini generates presentations using native Google Slides components rather than pre-rendered images or static exports. As demonstrated in sequence-to-sequence research on BART (Lewis et al., 2019, arxiv.org/abs/1910.13461), neural architectures effectively compress source concepts into structured text hierarchies. In parallel, programmatic slide generation frameworks such as pptx-designer on GitHub illustrate how presentation compilers turn structured primitives into discrete shapes, text frames, and coordinate layouts. When Gemini interprets a user prompt, it compiles the response into functional slide elements that presenters can immediately modify. Users retain full editing control to adjust layout bounding boxes, reorder bullet points, or reformat typography directly in their browser environment.</a:t>
            </a:r>
          </a:p>
          <a:p xmlns:a="http://schemas.openxmlformats.org/drawingml/2006/main">
            <a:r>
              <a:t/>
            </a:r>
          </a:p>
          <a:p xmlns:a="http://schemas.openxmlformats.org/drawingml/2006/main">
            <a:r>
              <a:t>Sources:</a:t>
            </a:r>
          </a:p>
          <a:p xmlns:a="http://schemas.openxmlformats.org/drawingml/2006/main">
            <a:r>
              <a:t>https://arxiv.org/abs/1910.13461</a:t>
            </a:r>
          </a:p>
          <a:p xmlns:a="http://schemas.openxmlformats.org/drawingml/2006/main">
            <a:r>
              <a:t>https://github.com/sunchaokun/pptx-designer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Organizations access Gemini presentation features through two distinct interface pathways. As documented in technical workflows by Oreate AI (oreateai.in) and Analytics Insight (analyticsinsight.net), users can initiate presentations in Gemini Canvas by submitting a detailed prompt specifying slide count, audience, and outline. Canvas opens an interactive side-by-side editing canvas where users can review slide contents before exporting the artifact directly into Google Slides or downloading a PowerPoint file. Alternatively, professionals working directly inside Google Slides can launch the Ask Gemini side panel using the top toolbar icon. This side panel allows presenters to draft new slides, rewrite bullet points, and generate presentation summaries without leaving their active slide canvas.</a:t>
            </a:r>
          </a:p>
          <a:p xmlns:a="http://schemas.openxmlformats.org/drawingml/2006/main">
            <a:r>
              <a:t/>
            </a:r>
          </a:p>
          <a:p xmlns:a="http://schemas.openxmlformats.org/drawingml/2006/main">
            <a:r>
              <a:t>Sources:</a:t>
            </a:r>
          </a:p>
          <a:p xmlns:a="http://schemas.openxmlformats.org/drawingml/2006/main">
            <a:r>
              <a:t>https://www.oreateai.in/productivity/how-to-use-gemini-prompts-to-create-professional-powerpoint-and-google-slides-presentations</a:t>
            </a:r>
          </a:p>
          <a:p xmlns:a="http://schemas.openxmlformats.org/drawingml/2006/main">
            <a:r>
              <a:t>https://www.analyticsinsight.net/artificial-intelligence/how-to-create-google-slides-easily-from-gemini-prompts-complete-guide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Presentation workflows achieve greater relevance when grounded in verified enterprise documents rather than general model knowledge. As outlined in Google Drive sharing documentation (support.google.com/docs/answer/2494822), enterprise files in Google Drive maintain granular permission boundaries and inherit folder access rules. Users can reference these cloud assets during presentation drafting by attaching documents or typing the at-symbol mention in the prompt interface. For example, a presenter can prompt Gemini to summarize an uploaded project brief or performance report into a multi-slide executive summary. Gemini extracts the key findings from the source document, structuring the narrative into organized slides while avoiding manual data entry and reducing content transfer errors across tools.</a:t>
            </a:r>
          </a:p>
          <a:p xmlns:a="http://schemas.openxmlformats.org/drawingml/2006/main">
            <a:r>
              <a:t/>
            </a:r>
          </a:p>
          <a:p xmlns:a="http://schemas.openxmlformats.org/drawingml/2006/main">
            <a:r>
              <a:t>Sources:</a:t>
            </a:r>
          </a:p>
          <a:p xmlns:a="http://schemas.openxmlformats.org/drawingml/2006/main">
            <a:r>
              <a:t>https://support.google.com/docs/answer/2494822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Maintaining brand identity is essential when adopting generative presentation tools across corporate teams. As explained by Beginners in AI (beginnersinai.org/gemini-for-google-slides), Gemini generates slide content and structural hierarchy, but it does not automatically inspect or enforce internal brand design manuals. Default generated presentations use standard Google Slides formatting and clean geometric placeholders. To enforce corporate visual standards, teams should apply their master Google Slides theme immediately after deck generation. Applying an established company theme standardizes font pairings, color palettes, and margin spacing across all generated slide frames. Furthermore, presenters can specify exact corporate color hex values directly in their initial prompt to achieve closer visual alignment.</a:t>
            </a:r>
          </a:p>
          <a:p xmlns:a="http://schemas.openxmlformats.org/drawingml/2006/main">
            <a:r>
              <a:t/>
            </a:r>
          </a:p>
          <a:p xmlns:a="http://schemas.openxmlformats.org/drawingml/2006/main">
            <a:r>
              <a:t>Sources:</a:t>
            </a:r>
          </a:p>
          <a:p xmlns:a="http://schemas.openxmlformats.org/drawingml/2006/main">
            <a:r>
              <a:t>https://beginnersinai.org/gemini-for-google-slides/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Generative slide workflows require human checkpoints to ensure strategic coherence. As established in human-in-the-loop content research from recited.io (recited.io/kb/human-ai-collaboration-in-content-creation) and the AI Deployment Authority (aideploymentauthority.org), automated systems excel at initial drafting while human owners must retain decision rights over factual claims and narrative structure. When users request a presentation, Gemini first proposes an outline containing slide topics and structural sequences. Reviewing this outline acts as a critical decision gate where team members can reorder sections, merge redundant slides, or remove irrelevant points before the full deck renders. Recommendation: review teams should validate the proposed slide outline before generating final visuals to minimize costly layout rework later in production.</a:t>
            </a:r>
          </a:p>
          <a:p xmlns:a="http://schemas.openxmlformats.org/drawingml/2006/main">
            <a:r>
              <a:t/>
            </a:r>
          </a:p>
          <a:p xmlns:a="http://schemas.openxmlformats.org/drawingml/2006/main">
            <a:r>
              <a:t>Sources:</a:t>
            </a:r>
          </a:p>
          <a:p xmlns:a="http://schemas.openxmlformats.org/drawingml/2006/main">
            <a:r>
              <a:t>https://recited.io/kb/human-ai-collaboration-in-content-creation/strengths-and-division-of-labor/human-in-the-loop-content-workflows-balancing-quality-and-speed-with-ai/</a:t>
            </a:r>
          </a:p>
          <a:p xmlns:a="http://schemas.openxmlformats.org/drawingml/2006/main">
            <a:r>
              <a:t>https://www.aideploymentauthority.org/briefings/human-review-points-ai-workflows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generating an initial slide deck, presenters can execute targeted refinements on individual slides. According to Google Cloud Canvas documentation (docs.cloud.google.com/gemini/enterprise/docs/assistant-canvas), users can adjust text length and tone using dedicated editing controls or natural language chat instructions. Presenters can request concise summaries, rephrase dense bullets, or author structured speaker notes that outline key talking points for live presentations. Additionally, Gemini supports visual creation using integrated image models, placing generated graphics into designated layout frames. When imagery is added, Canvas automatically includes a concluding image sources slide that records visual metadata, ensuring full transparency regarding the origin of every graphic contained in the presentation deck.</a:t>
            </a:r>
          </a:p>
          <a:p xmlns:a="http://schemas.openxmlformats.org/drawingml/2006/main">
            <a:r>
              <a:t/>
            </a:r>
          </a:p>
          <a:p xmlns:a="http://schemas.openxmlformats.org/drawingml/2006/main">
            <a:r>
              <a:t>Sources:</a:t>
            </a:r>
          </a:p>
          <a:p xmlns:a="http://schemas.openxmlformats.org/drawingml/2006/main">
            <a:r>
              <a:t>https://docs.cloud.google.com/gemini/enterprise/docs/assistant-canvas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Deploying artificial intelligence in corporate environments requires enterprise data governance and strong tenant isolation. As detailed in Google Cloud zero data retention documentation (docs.cloud.google.com/gemini-enterprise-agent-platform/resources/zero-data-retention), Google Cloud does not use customer inputs or grounding files to train or fine-tune public foundation models without prior authorization. Enterprise customer data remains confined within strict organizational boundaries, adhering to tenant isolation protocols. IT administrators can manage user permissions, monitor audit logs, and maintain compliance standards across all generative interactions. These technical commitments ensure that confidential strategy documents, quarterly earnings drafts, and proprietary data referenced during slide authoring remain secure and private within the enterprise perimeter.</a:t>
            </a:r>
          </a:p>
          <a:p xmlns:a="http://schemas.openxmlformats.org/drawingml/2006/main">
            <a:r>
              <a:t/>
            </a:r>
          </a:p>
          <a:p xmlns:a="http://schemas.openxmlformats.org/drawingml/2006/main">
            <a:r>
              <a:t>Sources:</a:t>
            </a:r>
          </a:p>
          <a:p xmlns:a="http://schemas.openxmlformats.org/drawingml/2006/main">
            <a:r>
              <a:t>https://docs.cloud.google.com/gemini-enterprise-agent-platform/resources/zero-data-retention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While Gemini streamlines presentation creation, team members must understand its functional boundaries. Gemini excels at narrative drafting and text organization, but it does not independently generate dynamic, formula-driven charts linked to live spreadsheets. Quantitative charts and detailed statistical graphs must still be configured in Google Sheets and imported into slides manually. Furthermore, slide transitions and element animations are not applied automatically and require manual setup using native Google Slides tools. Usage ceilings and service capabilities are governed by commercial licensing tiers as outlined in Google Cloud Service Specific Terms (cloud.google.com/terms/service-terms). Recognizing these boundaries allows teams to use Gemini for rapid drafting while preserving human oversight for complex data visualization.</a:t>
            </a:r>
          </a:p>
          <a:p xmlns:a="http://schemas.openxmlformats.org/drawingml/2006/main">
            <a:r>
              <a:t/>
            </a:r>
          </a:p>
          <a:p xmlns:a="http://schemas.openxmlformats.org/drawingml/2006/main">
            <a:r>
              <a:t>Sources:</a:t>
            </a:r>
          </a:p>
          <a:p xmlns:a="http://schemas.openxmlformats.org/drawingml/2006/main">
            <a:r>
              <a:t>https://cloud.google.com/terms/service-terms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Organizations that establish structured production workflows achieve higher asset quality and greater operational efficiency. As analyzed by Megabant (megabant.com/content-production-workflow-tools-processes-and-best-practices) and Analytics Insight (analyticsinsight.net), successful content workflows combine structured briefs, milestone reviews, and quality standards. Recommendation: enterprise teams should follow a four-stage process starting with a clear prompt brief and linked Google Drive reference files. The second stage requires outline inspection to confirm presentation narrative flow. The third stage applies corporate master templates for typography and color consistency. The final stage involves human quality assurance to verify data points and finalize speaker notes. This disciplined approach ensures rapid turnaround without sacrificing factual accuracy or brand compliance.</a:t>
            </a:r>
          </a:p>
          <a:p xmlns:a="http://schemas.openxmlformats.org/drawingml/2006/main">
            <a:r>
              <a:t/>
            </a:r>
          </a:p>
          <a:p xmlns:a="http://schemas.openxmlformats.org/drawingml/2006/main">
            <a:r>
              <a:t>Sources:</a:t>
            </a:r>
          </a:p>
          <a:p xmlns:a="http://schemas.openxmlformats.org/drawingml/2006/main">
            <a:r>
              <a:t>https://www.megabant.com/content-production-workflow-tools-processes-and-best-practices/</a:t>
            </a:r>
          </a:p>
          <a:p xmlns:a="http://schemas.openxmlformats.org/drawingml/2006/main">
            <a:r>
              <a:t>https://www.analyticsinsight.net/artificial-intelligence/how-to-create-google-slides-easily-from-gemini-prompts-complete-guide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Google Gemini provides a practical and native method for generating Google Slides presentations directly within the Workspace ecosystem. By pairing prompt-based drafting with Gemini Canvas and the in-app side panel, professionals can eliminate blank-slide paralysis and build structured decks quickly. However, achieving enterprise-ready output requires combining automated drafting with human judgment, as demonstrated in operational workflow research from Megabant (megabant.com/content-production-workflow-tools-processes-and-best-practices). Applying corporate master themes, grounding slide content in verified Google Drive documents, and conducting final human quality checks ensures that decks remain accurate, visually consistent, and compliant with enterprise governance standards. Organizations that implement disciplined review workflows can accelerate presentation delivery while maintaining brand integrity.</a:t>
            </a:r>
          </a:p>
          <a:p xmlns:a="http://schemas.openxmlformats.org/drawingml/2006/main">
            <a:r>
              <a:t/>
            </a:r>
          </a:p>
          <a:p xmlns:a="http://schemas.openxmlformats.org/drawingml/2006/main">
            <a:r>
              <a:t>Sources:</a:t>
            </a:r>
          </a:p>
          <a:p xmlns:a="http://schemas.openxmlformats.org/drawingml/2006/main">
            <a:r>
              <a:t>https://www.megabant.com/content-production-workflow-tools-processes-and-best-practices/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b8be4a97f19435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533927dcd7f4c1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af0a364e9dd418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d9d2bccb6d94cd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b6db5a0d6f8407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26113c227104f9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9C1F926-B59F-489B-9A62-892F80FFFA3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43814EB-828E-44AC-B746-76085CD283D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EB29584-ACD9-4B1C-AEA1-1FF51DA650E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84170D9-363B-4942-953D-08B2D86B342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1926239-6FDC-4C64-BF8E-35A4FE3CBAC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C60906C-87FD-4D3B-9314-291ACC26728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96BE21F-47E5-42D3-8ABF-C40C4EC7031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E2A9C72-9A97-47E9-9A60-C1336D29B6E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3988AB4-1103-48E2-8C25-A20FAA17D31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E5D6845-8BD7-41AC-B256-B488D30BEAC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07cd3340ce8483d" /><Relationship Type="http://schemas.openxmlformats.org/officeDocument/2006/relationships/slideLayout" Target="/ppt/slideLayouts/slideLayout1.xml" Id="R37a421c70f314ebf" /><Relationship Type="http://schemas.openxmlformats.org/officeDocument/2006/relationships/slideLayout" Target="/ppt/slideLayouts/slideLayout2.xml" Id="Ra2535f6680754fff" /><Relationship Type="http://schemas.openxmlformats.org/officeDocument/2006/relationships/slideLayout" Target="/ppt/slideLayouts/slideLayout3.xml" Id="Rcb775a5d39ad4c77" /><Relationship Type="http://schemas.openxmlformats.org/officeDocument/2006/relationships/slideLayout" Target="/ppt/slideLayouts/slideLayout4.xml" Id="R5c3dfcbd196543b6" /><Relationship Type="http://schemas.openxmlformats.org/officeDocument/2006/relationships/slideLayout" Target="/ppt/slideLayouts/slideLayout5.xml" Id="R3c66c02b530c4c56" /><Relationship Type="http://schemas.openxmlformats.org/officeDocument/2006/relationships/slideLayout" Target="/ppt/slideLayouts/slideLayout6.xml" Id="Rd06e6077a406428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7a421c70f314ebf"/>
    <p:sldLayoutId xmlns:r="http://schemas.openxmlformats.org/officeDocument/2006/relationships" id="2147483650" r:id="Ra2535f6680754fff"/>
    <p:sldLayoutId xmlns:r="http://schemas.openxmlformats.org/officeDocument/2006/relationships" id="2147483651" r:id="Rcb775a5d39ad4c77"/>
    <p:sldLayoutId xmlns:r="http://schemas.openxmlformats.org/officeDocument/2006/relationships" id="2147483652" r:id="R5c3dfcbd196543b6"/>
    <p:sldLayoutId xmlns:r="http://schemas.openxmlformats.org/officeDocument/2006/relationships" id="2147483653" r:id="R3c66c02b530c4c56"/>
    <p:sldLayoutId xmlns:r="http://schemas.openxmlformats.org/officeDocument/2006/relationships" id="2147483654" r:id="Rd06e6077a406428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2876c3682d24989" /><Relationship Type="http://schemas.openxmlformats.org/officeDocument/2006/relationships/image" Target="/ppt/media/image.png" Id="R6ea89911ef41405d" /><Relationship Type="http://schemas.openxmlformats.org/officeDocument/2006/relationships/notesSlide" Target="/ppt/notesSlides/notesSlide1.xml" Id="Rf42c8cd59cd74b3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bb23b40469a4d1c" /><Relationship Type="http://schemas.openxmlformats.org/officeDocument/2006/relationships/notesSlide" Target="/ppt/notesSlides/notesSlide2.xml" Id="R41b05ab2170f4ea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afe7d07f27645b3" /><Relationship Type="http://schemas.openxmlformats.org/officeDocument/2006/relationships/notesSlide" Target="/ppt/notesSlides/notesSlide3.xml" Id="R7f1a64562bc8477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a7c35ae3dec4e22" /><Relationship Type="http://schemas.openxmlformats.org/officeDocument/2006/relationships/notesSlide" Target="/ppt/notesSlides/notesSlide4.xml" Id="R41dd1c528942451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a01ea544f674418" /><Relationship Type="http://schemas.openxmlformats.org/officeDocument/2006/relationships/notesSlide" Target="/ppt/notesSlides/notesSlide5.xml" Id="R215e6b792d4e4dd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a12fc66659d4cf7" /><Relationship Type="http://schemas.openxmlformats.org/officeDocument/2006/relationships/notesSlide" Target="/ppt/notesSlides/notesSlide6.xml" Id="Ra83cc2b0cc2e4120"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9fb0317acac43e0" /><Relationship Type="http://schemas.openxmlformats.org/officeDocument/2006/relationships/notesSlide" Target="/ppt/notesSlides/notesSlide7.xml" Id="R0605eae7bdd54c0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1eb643571a545ed" /><Relationship Type="http://schemas.openxmlformats.org/officeDocument/2006/relationships/notesSlide" Target="/ppt/notesSlides/notesSlide8.xml" Id="R105846a0fb094dc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8d79b9fb341c4e81" /><Relationship Type="http://schemas.openxmlformats.org/officeDocument/2006/relationships/notesSlide" Target="/ppt/notesSlides/notesSlide9.xml" Id="R800a7a31319943f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ac7cd900d9741fa" /><Relationship Type="http://schemas.openxmlformats.org/officeDocument/2006/relationships/notesSlide" Target="/ppt/notesSlides/notesSlide10.xml" Id="Ra674fafc21184be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47b94cb02804d02" /><Relationship Type="http://schemas.openxmlformats.org/officeDocument/2006/relationships/notesSlide" Target="/ppt/notesSlides/notesSlide11.xml" Id="R95a16bec9998440a" /></Relationships>
</file>

<file path=ppt/slides/slide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3182DD2-8B3E-45FE-BC79-398849121F1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17E335BE-5236-4A76-AB78-383F39B4DD6D}"/>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7AA2"/>
                </a:solidFill>
                <a:latin typeface="Helvetica Neue"/>
                <a:ea typeface="Helvetica Neue"/>
                <a:cs typeface="Helvetica Neue"/>
              </a:defRPr>
            </a:defPPr>
          </a:lstStyle>
          <a:p xmlns:a="http://schemas.openxmlformats.org/drawingml/2006/main">
            <a:pPr algn="l">
              <a:defRPr sz="1200" b="1">
                <a:solidFill>
                  <a:srgbClr val="FF7AA2"/>
                </a:solidFill>
                <a:latin typeface="Helvetica Neue"/>
                <a:ea typeface="Helvetica Neue"/>
                <a:cs typeface="Helvetica Neue"/>
              </a:defRPr>
            </a:pPr>
            <a:r>
              <a:rPr sz="1200" b="1">
                <a:solidFill>
                  <a:srgbClr val="FF7AA2"/>
                </a:solidFill>
                <a:latin typeface="Helvetica Neue"/>
                <a:ea typeface="Helvetica Neue"/>
                <a:cs typeface="Helvetica Neue"/>
              </a:rPr>
              <a:t>PRODUCTIVITY &amp; AI TOOLS</a:t>
            </a:r>
          </a:p>
        </p:txBody>
      </p:sp>
      <p:sp>
        <p:nvSpPr>
          <p:cNvPr id="3" name="">
            <a:extLst xmlns:a="http://schemas.openxmlformats.org/drawingml/2006/main">
              <a:ext uri="{FF2B5EF4-FFF2-40B4-BE49-F238E27FC236}">
                <a16:creationId xmlns:a16="http://schemas.microsoft.com/office/drawing/2014/main" id="{3C399DE5-6F77-4D86-BA61-FB7FBA91BE49}"/>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Can Gemini Create A Google Slides Presentation</a:t>
            </a:r>
          </a:p>
        </p:txBody>
      </p:sp>
      <p:sp>
        <p:nvSpPr>
          <p:cNvPr id="4" name="">
            <a:extLst xmlns:a="http://schemas.openxmlformats.org/drawingml/2006/main">
              <a:ext uri="{FF2B5EF4-FFF2-40B4-BE49-F238E27FC236}">
                <a16:creationId xmlns:a16="http://schemas.microsoft.com/office/drawing/2014/main" id="{72D7B2F9-08A5-4E36-9D5C-EC7E824C42BD}"/>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Generating Editable Native Decks with Google Workspace AI</a:t>
            </a:r>
          </a:p>
        </p:txBody>
      </p:sp>
      <p:pic>
        <p:nvPicPr>
          <p:cNvPr id="5" name="">
            <a:extLst xmlns:a="http://schemas.openxmlformats.org/drawingml/2006/main">
              <a:ext uri="{FF2B5EF4-FFF2-40B4-BE49-F238E27FC236}">
                <a16:creationId xmlns:a16="http://schemas.microsoft.com/office/drawing/2014/main" id="{EC5C3006-D33F-4E80-AD7D-44E9D36C6B38}"/>
              </a:ext>
            </a:extLst>
          </p:cNvPr>
          <p:cNvPicPr>
            <a:picLocks xmlns:a="http://schemas.openxmlformats.org/drawingml/2006/main" noChangeAspect="1"/>
          </p:cNvPicPr>
          <p:nvPr/>
        </p:nvPicPr>
        <p:blipFill>
          <a:blip xmlns:r="http://schemas.openxmlformats.org/officeDocument/2006/relationships" xmlns:a="http://schemas.openxmlformats.org/drawingml/2006/main" r:embed="R6ea89911ef41405d"/>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2997FA2-AA2B-4699-B778-D9E39423749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39137770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DA21541-3AA1-4714-91D4-62480984466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CD642415-24DF-421C-90B3-800ADABD03A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Direct Capability: Generating Native Decks</a:t>
            </a:r>
          </a:p>
        </p:txBody>
      </p:sp>
      <p:sp>
        <p:nvSpPr>
          <p:cNvPr id="3" name="">
            <a:extLst xmlns:a="http://schemas.openxmlformats.org/drawingml/2006/main">
              <a:ext uri="{FF2B5EF4-FFF2-40B4-BE49-F238E27FC236}">
                <a16:creationId xmlns:a16="http://schemas.microsoft.com/office/drawing/2014/main" id="{DA765320-028C-44D7-82FC-8A31622DA2B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Gemini builds editable Google Slides components rather than flattened image exports.</a:t>
            </a:r>
          </a:p>
        </p:txBody>
      </p:sp>
      <p:sp>
        <p:nvSpPr>
          <p:cNvPr id="4" name="">
            <a:extLst xmlns:a="http://schemas.openxmlformats.org/drawingml/2006/main">
              <a:ext uri="{FF2B5EF4-FFF2-40B4-BE49-F238E27FC236}">
                <a16:creationId xmlns:a16="http://schemas.microsoft.com/office/drawing/2014/main" id="{8B3F3233-9008-46DF-8251-2BB348B3F2CC}"/>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Creates structured layouts with distinct text and shape objects</a:t>
            </a:r>
          </a:p>
        </p:txBody>
      </p:sp>
      <p:sp>
        <p:nvSpPr>
          <p:cNvPr id="5" name="">
            <a:extLst xmlns:a="http://schemas.openxmlformats.org/drawingml/2006/main">
              <a:ext uri="{FF2B5EF4-FFF2-40B4-BE49-F238E27FC236}">
                <a16:creationId xmlns:a16="http://schemas.microsoft.com/office/drawing/2014/main" id="{091B8826-0C0E-473E-ACED-F8F95B7BA67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Utilizes sequence generation models for concise slide summaries</a:t>
            </a:r>
          </a:p>
        </p:txBody>
      </p:sp>
      <p:sp>
        <p:nvSpPr>
          <p:cNvPr id="6" name="">
            <a:extLst xmlns:a="http://schemas.openxmlformats.org/drawingml/2006/main">
              <a:ext uri="{FF2B5EF4-FFF2-40B4-BE49-F238E27FC236}">
                <a16:creationId xmlns:a16="http://schemas.microsoft.com/office/drawing/2014/main" id="{570D5853-5B05-4D9F-8819-44F9416EC04A}"/>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Outputs fully customizable decks ready for manual refinement</a:t>
            </a:r>
          </a:p>
        </p:txBody>
      </p:sp>
      <p:sp>
        <p:nvSpPr>
          <p:cNvPr id="7" name="">
            <a:extLst xmlns:a="http://schemas.openxmlformats.org/drawingml/2006/main">
              <a:ext uri="{FF2B5EF4-FFF2-40B4-BE49-F238E27FC236}">
                <a16:creationId xmlns:a16="http://schemas.microsoft.com/office/drawing/2014/main" id="{64755AB1-436A-41F3-BD67-39B836A0F4B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39063047"/>
      </p:ext>
    </p:extLst>
  </p:cSld>
</p:sld>
</file>

<file path=ppt/slides/slide3.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B786754-5FBF-4D5A-BA1F-EDEA66B6974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20C0413F-9C50-449E-A4FE-120355FA49C5}"/>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Interface Pathways: Side Panel and Canvas</a:t>
            </a:r>
          </a:p>
        </p:txBody>
      </p:sp>
      <p:sp>
        <p:nvSpPr>
          <p:cNvPr id="3" name="">
            <a:extLst xmlns:a="http://schemas.openxmlformats.org/drawingml/2006/main">
              <a:ext uri="{FF2B5EF4-FFF2-40B4-BE49-F238E27FC236}">
                <a16:creationId xmlns:a16="http://schemas.microsoft.com/office/drawing/2014/main" id="{1A879711-69B3-4315-BCFD-8C0D02B1465B}"/>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Users access presentation tools via Gemini Canvas and the in-app side panel.</a:t>
            </a:r>
          </a:p>
        </p:txBody>
      </p:sp>
      <p:sp>
        <p:nvSpPr>
          <p:cNvPr id="4" name="">
            <a:extLst xmlns:a="http://schemas.openxmlformats.org/drawingml/2006/main">
              <a:ext uri="{FF2B5EF4-FFF2-40B4-BE49-F238E27FC236}">
                <a16:creationId xmlns:a16="http://schemas.microsoft.com/office/drawing/2014/main" id="{2A8C1366-9904-4F65-AED0-9FD100C53D7D}"/>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3D209FC1-B5FF-4893-B847-3B95A6F1AF8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Gemini Canvas supports end-to-end multi-slide creation and export</a:t>
            </a:r>
          </a:p>
        </p:txBody>
      </p:sp>
      <p:sp>
        <p:nvSpPr>
          <p:cNvPr id="6" name="">
            <a:extLst xmlns:a="http://schemas.openxmlformats.org/drawingml/2006/main">
              <a:ext uri="{FF2B5EF4-FFF2-40B4-BE49-F238E27FC236}">
                <a16:creationId xmlns:a16="http://schemas.microsoft.com/office/drawing/2014/main" id="{02FB06F4-1F04-4AF0-AD0B-B777102EB60C}"/>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0653D863-65B0-4B85-B792-C5BBF32A3E74}"/>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Ask Gemini side panel in Google Slides enables contextual edits</a:t>
            </a:r>
          </a:p>
        </p:txBody>
      </p:sp>
      <p:sp>
        <p:nvSpPr>
          <p:cNvPr id="8" name="">
            <a:extLst xmlns:a="http://schemas.openxmlformats.org/drawingml/2006/main">
              <a:ext uri="{FF2B5EF4-FFF2-40B4-BE49-F238E27FC236}">
                <a16:creationId xmlns:a16="http://schemas.microsoft.com/office/drawing/2014/main" id="{16380839-7F17-4CFC-B4C2-F24C4E7D8BB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B65A8094-3297-4B81-9588-9D0DD6211CF7}"/>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Supported on eligible Google Workspace and AI Premium plans</a:t>
            </a:r>
          </a:p>
        </p:txBody>
      </p:sp>
      <p:sp>
        <p:nvSpPr>
          <p:cNvPr id="10" name="">
            <a:extLst xmlns:a="http://schemas.openxmlformats.org/drawingml/2006/main">
              <a:ext uri="{FF2B5EF4-FFF2-40B4-BE49-F238E27FC236}">
                <a16:creationId xmlns:a16="http://schemas.microsoft.com/office/drawing/2014/main" id="{9B56DD8F-2239-4E86-811A-9D3A150B5F9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56771058"/>
      </p:ext>
    </p:extLst>
  </p:cSld>
</p:sld>
</file>

<file path=ppt/slides/slide4.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D451DF1-2426-4CE2-8917-CAA453F761F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2103AD3F-8A8C-45CB-BC13-2283AEE47119}"/>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Contextual Grounding: Drive Files and Data</a:t>
            </a:r>
          </a:p>
        </p:txBody>
      </p:sp>
      <p:sp>
        <p:nvSpPr>
          <p:cNvPr id="3" name="">
            <a:extLst xmlns:a="http://schemas.openxmlformats.org/drawingml/2006/main">
              <a:ext uri="{FF2B5EF4-FFF2-40B4-BE49-F238E27FC236}">
                <a16:creationId xmlns:a16="http://schemas.microsoft.com/office/drawing/2014/main" id="{68699118-97D9-4E41-BFA1-651AD6913AE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Referencing Google Drive files ensures slide narratives reflect verified source material.</a:t>
            </a:r>
          </a:p>
        </p:txBody>
      </p:sp>
      <p:sp>
        <p:nvSpPr>
          <p:cNvPr id="4" name="">
            <a:extLst xmlns:a="http://schemas.openxmlformats.org/drawingml/2006/main">
              <a:ext uri="{FF2B5EF4-FFF2-40B4-BE49-F238E27FC236}">
                <a16:creationId xmlns:a16="http://schemas.microsoft.com/office/drawing/2014/main" id="{84D382BE-52BE-4DBB-8CB5-B2472F76AEC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Connects source reports via file upload and Drive mentions</a:t>
            </a:r>
          </a:p>
        </p:txBody>
      </p:sp>
      <p:sp>
        <p:nvSpPr>
          <p:cNvPr id="5" name="">
            <a:extLst xmlns:a="http://schemas.openxmlformats.org/drawingml/2006/main">
              <a:ext uri="{FF2B5EF4-FFF2-40B4-BE49-F238E27FC236}">
                <a16:creationId xmlns:a16="http://schemas.microsoft.com/office/drawing/2014/main" id="{17BCD619-F145-4940-B0E7-1B2E557072B4}"/>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Extracts key themes from Docs, Sheets, and PDF assets</a:t>
            </a:r>
          </a:p>
        </p:txBody>
      </p:sp>
      <p:sp>
        <p:nvSpPr>
          <p:cNvPr id="6" name="">
            <a:extLst xmlns:a="http://schemas.openxmlformats.org/drawingml/2006/main">
              <a:ext uri="{FF2B5EF4-FFF2-40B4-BE49-F238E27FC236}">
                <a16:creationId xmlns:a16="http://schemas.microsoft.com/office/drawing/2014/main" id="{6499D9F4-129D-4A14-85A8-948150F9C7E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Reduces manual copy-pasting across enterprise documents</a:t>
            </a:r>
          </a:p>
        </p:txBody>
      </p:sp>
      <p:sp>
        <p:nvSpPr>
          <p:cNvPr id="7" name="">
            <a:extLst xmlns:a="http://schemas.openxmlformats.org/drawingml/2006/main">
              <a:ext uri="{FF2B5EF4-FFF2-40B4-BE49-F238E27FC236}">
                <a16:creationId xmlns:a16="http://schemas.microsoft.com/office/drawing/2014/main" id="{746E6A51-8AB7-4048-A81A-C50E5FA23BF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22576430"/>
      </p:ext>
    </p:extLst>
  </p:cSld>
</p:sld>
</file>

<file path=ppt/slides/slide5.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AF340C6-2E4F-43A7-ACF2-25D508E2716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B27EB622-998D-45EF-90F1-CCFA25A3FFBB}"/>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Brand Consistency and Template Styling</a:t>
            </a:r>
          </a:p>
        </p:txBody>
      </p:sp>
      <p:sp>
        <p:nvSpPr>
          <p:cNvPr id="3" name="">
            <a:extLst xmlns:a="http://schemas.openxmlformats.org/drawingml/2006/main">
              <a:ext uri="{FF2B5EF4-FFF2-40B4-BE49-F238E27FC236}">
                <a16:creationId xmlns:a16="http://schemas.microsoft.com/office/drawing/2014/main" id="{54BABF80-776E-4ACB-809B-839105720D3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Applying master Google Slides themes aligns AI-generated layouts with brand standards.</a:t>
            </a:r>
          </a:p>
        </p:txBody>
      </p:sp>
      <p:sp>
        <p:nvSpPr>
          <p:cNvPr id="4" name="">
            <a:extLst xmlns:a="http://schemas.openxmlformats.org/drawingml/2006/main">
              <a:ext uri="{FF2B5EF4-FFF2-40B4-BE49-F238E27FC236}">
                <a16:creationId xmlns:a16="http://schemas.microsoft.com/office/drawing/2014/main" id="{C29D99A3-2394-40B9-A093-BA2930958E9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Gemini generates content within standard structural layouts</a:t>
            </a:r>
          </a:p>
        </p:txBody>
      </p:sp>
      <p:sp>
        <p:nvSpPr>
          <p:cNvPr id="5" name="">
            <a:extLst xmlns:a="http://schemas.openxmlformats.org/drawingml/2006/main">
              <a:ext uri="{FF2B5EF4-FFF2-40B4-BE49-F238E27FC236}">
                <a16:creationId xmlns:a16="http://schemas.microsoft.com/office/drawing/2014/main" id="{09347AB0-CA3A-4545-84A2-82A7A03D510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Corporate Google Slides themes apply brand typography and colors</a:t>
            </a:r>
          </a:p>
        </p:txBody>
      </p:sp>
      <p:sp>
        <p:nvSpPr>
          <p:cNvPr id="6" name="">
            <a:extLst xmlns:a="http://schemas.openxmlformats.org/drawingml/2006/main">
              <a:ext uri="{FF2B5EF4-FFF2-40B4-BE49-F238E27FC236}">
                <a16:creationId xmlns:a16="http://schemas.microsoft.com/office/drawing/2014/main" id="{DB73CFCD-932A-412B-9BF1-796BF48C029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Prompt instructions can specify corporate hex codes and tone</a:t>
            </a:r>
          </a:p>
        </p:txBody>
      </p:sp>
      <p:sp>
        <p:nvSpPr>
          <p:cNvPr id="7" name="">
            <a:extLst xmlns:a="http://schemas.openxmlformats.org/drawingml/2006/main">
              <a:ext uri="{FF2B5EF4-FFF2-40B4-BE49-F238E27FC236}">
                <a16:creationId xmlns:a16="http://schemas.microsoft.com/office/drawing/2014/main" id="{61778427-373B-4CE3-8C7F-B3C1C49BB99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5651465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166F525-885B-43F8-9877-0D1CE6F6747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DC2CF528-215D-4B62-9CE4-3BE10A3D57DA}"/>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Interactive Planning: Outline Refinement</a:t>
            </a:r>
          </a:p>
        </p:txBody>
      </p:sp>
      <p:sp>
        <p:nvSpPr>
          <p:cNvPr id="3" name="">
            <a:extLst xmlns:a="http://schemas.openxmlformats.org/drawingml/2006/main">
              <a:ext uri="{FF2B5EF4-FFF2-40B4-BE49-F238E27FC236}">
                <a16:creationId xmlns:a16="http://schemas.microsoft.com/office/drawing/2014/main" id="{B0002D89-3C21-4473-B522-B8510C207287}"/>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Human review of generated outlines prevents structural flaws before slides render.</a:t>
            </a:r>
          </a:p>
        </p:txBody>
      </p:sp>
      <p:sp>
        <p:nvSpPr>
          <p:cNvPr id="4" name="">
            <a:extLst xmlns:a="http://schemas.openxmlformats.org/drawingml/2006/main">
              <a:ext uri="{FF2B5EF4-FFF2-40B4-BE49-F238E27FC236}">
                <a16:creationId xmlns:a16="http://schemas.microsoft.com/office/drawing/2014/main" id="{BDE87341-2243-4B2C-B888-DF24B5448DAB}"/>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350F6A0E-EE53-4494-9B35-952974943004}"/>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Gemini proposes a preliminary slide-by-slide structure</a:t>
            </a:r>
          </a:p>
        </p:txBody>
      </p:sp>
      <p:sp>
        <p:nvSpPr>
          <p:cNvPr id="6" name="">
            <a:extLst xmlns:a="http://schemas.openxmlformats.org/drawingml/2006/main">
              <a:ext uri="{FF2B5EF4-FFF2-40B4-BE49-F238E27FC236}">
                <a16:creationId xmlns:a16="http://schemas.microsoft.com/office/drawing/2014/main" id="{C449EB4D-8CE9-4C04-8912-9940DEFF3C18}"/>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8BDBA582-FCDA-4517-A10A-621FA253C1CF}"/>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Human review gates verify narrative sequence and slide count</a:t>
            </a:r>
          </a:p>
        </p:txBody>
      </p:sp>
      <p:sp>
        <p:nvSpPr>
          <p:cNvPr id="8" name="">
            <a:extLst xmlns:a="http://schemas.openxmlformats.org/drawingml/2006/main">
              <a:ext uri="{FF2B5EF4-FFF2-40B4-BE49-F238E27FC236}">
                <a16:creationId xmlns:a16="http://schemas.microsoft.com/office/drawing/2014/main" id="{7998DDD9-18E6-42CC-95CA-96B2D372CCDD}"/>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8D2FF881-BB04-4E71-AEED-8EE63BF8676C}"/>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Early adjustments eliminate costly post-generation restructuring</a:t>
            </a:r>
          </a:p>
        </p:txBody>
      </p:sp>
      <p:sp>
        <p:nvSpPr>
          <p:cNvPr id="10" name="">
            <a:extLst xmlns:a="http://schemas.openxmlformats.org/drawingml/2006/main">
              <a:ext uri="{FF2B5EF4-FFF2-40B4-BE49-F238E27FC236}">
                <a16:creationId xmlns:a16="http://schemas.microsoft.com/office/drawing/2014/main" id="{CFDF17F2-B4E7-4310-B2F3-10926AE063C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12114704"/>
      </p:ext>
    </p:extLst>
  </p:cSld>
</p:sld>
</file>

<file path=ppt/slides/slide7.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72188C7-BF8A-42DE-AAFC-230B02D504A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C9C71835-3688-44A7-9818-9146C1955303}"/>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Granular Iteration: Copy, Notes, and Visuals</a:t>
            </a:r>
          </a:p>
        </p:txBody>
      </p:sp>
      <p:sp>
        <p:nvSpPr>
          <p:cNvPr id="3" name="">
            <a:extLst xmlns:a="http://schemas.openxmlformats.org/drawingml/2006/main">
              <a:ext uri="{FF2B5EF4-FFF2-40B4-BE49-F238E27FC236}">
                <a16:creationId xmlns:a16="http://schemas.microsoft.com/office/drawing/2014/main" id="{ED051A7C-4936-48D6-9B94-6896A9C2A55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Targeted prompt revisions refine individual slides, speaker notes, and graphics.</a:t>
            </a:r>
          </a:p>
        </p:txBody>
      </p:sp>
      <p:sp>
        <p:nvSpPr>
          <p:cNvPr id="4" name="">
            <a:extLst xmlns:a="http://schemas.openxmlformats.org/drawingml/2006/main">
              <a:ext uri="{FF2B5EF4-FFF2-40B4-BE49-F238E27FC236}">
                <a16:creationId xmlns:a16="http://schemas.microsoft.com/office/drawing/2014/main" id="{0B93A758-BFBE-4820-89B1-C0597186981C}"/>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Side panel prompts adjust text density and narrative tone</a:t>
            </a:r>
          </a:p>
        </p:txBody>
      </p:sp>
      <p:sp>
        <p:nvSpPr>
          <p:cNvPr id="5" name="">
            <a:extLst xmlns:a="http://schemas.openxmlformats.org/drawingml/2006/main">
              <a:ext uri="{FF2B5EF4-FFF2-40B4-BE49-F238E27FC236}">
                <a16:creationId xmlns:a16="http://schemas.microsoft.com/office/drawing/2014/main" id="{7E02F50D-916F-40D3-AEA5-951EDE552F9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Automated speaker notes provide talking points for presenters</a:t>
            </a:r>
          </a:p>
        </p:txBody>
      </p:sp>
      <p:sp>
        <p:nvSpPr>
          <p:cNvPr id="6" name="">
            <a:extLst xmlns:a="http://schemas.openxmlformats.org/drawingml/2006/main">
              <a:ext uri="{FF2B5EF4-FFF2-40B4-BE49-F238E27FC236}">
                <a16:creationId xmlns:a16="http://schemas.microsoft.com/office/drawing/2014/main" id="{6365531C-EFE3-4F59-8955-FB7BFF192AF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Canvas generates image attribution metadata on a source slide</a:t>
            </a:r>
          </a:p>
        </p:txBody>
      </p:sp>
      <p:sp>
        <p:nvSpPr>
          <p:cNvPr id="7" name="">
            <a:extLst xmlns:a="http://schemas.openxmlformats.org/drawingml/2006/main">
              <a:ext uri="{FF2B5EF4-FFF2-40B4-BE49-F238E27FC236}">
                <a16:creationId xmlns:a16="http://schemas.microsoft.com/office/drawing/2014/main" id="{83BD683C-D878-418D-B6D9-6F2EEC360F8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38441881"/>
      </p:ext>
    </p:extLst>
  </p:cSld>
</p:sld>
</file>

<file path=ppt/slides/slide8.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3C385CE-870F-4199-9966-9A20308F4FD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454B97B3-1EC9-4899-8C8A-2F7238B20743}"/>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Enterprise Governance and Data Privacy</a:t>
            </a:r>
          </a:p>
        </p:txBody>
      </p:sp>
      <p:sp>
        <p:nvSpPr>
          <p:cNvPr id="3" name="">
            <a:extLst xmlns:a="http://schemas.openxmlformats.org/drawingml/2006/main">
              <a:ext uri="{FF2B5EF4-FFF2-40B4-BE49-F238E27FC236}">
                <a16:creationId xmlns:a16="http://schemas.microsoft.com/office/drawing/2014/main" id="{2671AA61-031D-4E90-9AE9-7DC3D4122F71}"/>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Commercial Workspace accounts protect tenant data from public model training.</a:t>
            </a:r>
          </a:p>
        </p:txBody>
      </p:sp>
      <p:sp>
        <p:nvSpPr>
          <p:cNvPr id="4" name="">
            <a:extLst xmlns:a="http://schemas.openxmlformats.org/drawingml/2006/main">
              <a:ext uri="{FF2B5EF4-FFF2-40B4-BE49-F238E27FC236}">
                <a16:creationId xmlns:a16="http://schemas.microsoft.com/office/drawing/2014/main" id="{7219F29A-63E5-4D89-8386-59607A94BC20}"/>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Customer prompts and reference files remain isolated by tenant</a:t>
            </a:r>
          </a:p>
        </p:txBody>
      </p:sp>
      <p:sp>
        <p:nvSpPr>
          <p:cNvPr id="5" name="">
            <a:extLst xmlns:a="http://schemas.openxmlformats.org/drawingml/2006/main">
              <a:ext uri="{FF2B5EF4-FFF2-40B4-BE49-F238E27FC236}">
                <a16:creationId xmlns:a16="http://schemas.microsoft.com/office/drawing/2014/main" id="{AEA7A95B-0B54-4903-9EC6-3723705469B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Google does not train public models on enterprise workspace data</a:t>
            </a:r>
          </a:p>
        </p:txBody>
      </p:sp>
      <p:sp>
        <p:nvSpPr>
          <p:cNvPr id="6" name="">
            <a:extLst xmlns:a="http://schemas.openxmlformats.org/drawingml/2006/main">
              <a:ext uri="{FF2B5EF4-FFF2-40B4-BE49-F238E27FC236}">
                <a16:creationId xmlns:a16="http://schemas.microsoft.com/office/drawing/2014/main" id="{CA8F8BD3-4CDB-4F55-A038-149FE1189AE5}"/>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Administrative controls manage access across organizational units</a:t>
            </a:r>
          </a:p>
        </p:txBody>
      </p:sp>
      <p:sp>
        <p:nvSpPr>
          <p:cNvPr id="7" name="">
            <a:extLst xmlns:a="http://schemas.openxmlformats.org/drawingml/2006/main">
              <a:ext uri="{FF2B5EF4-FFF2-40B4-BE49-F238E27FC236}">
                <a16:creationId xmlns:a16="http://schemas.microsoft.com/office/drawing/2014/main" id="{660BBA21-C9F1-445B-808C-13D43919A1E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24227816"/>
      </p:ext>
    </p:extLst>
  </p:cSld>
</p:sld>
</file>

<file path=ppt/slides/slide9.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44114F4-BDBC-4128-8120-2B0B75496AD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63DDBCE7-37FD-48AB-9BD7-BF0CF688ECF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Capabilities, Boundaries, and Constraints</a:t>
            </a:r>
          </a:p>
        </p:txBody>
      </p:sp>
      <p:sp>
        <p:nvSpPr>
          <p:cNvPr id="3" name="">
            <a:extLst xmlns:a="http://schemas.openxmlformats.org/drawingml/2006/main">
              <a:ext uri="{FF2B5EF4-FFF2-40B4-BE49-F238E27FC236}">
                <a16:creationId xmlns:a16="http://schemas.microsoft.com/office/drawing/2014/main" id="{53B53392-EAAD-4BFC-9D15-4E42EDB6481A}"/>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Gemini accelerates drafting but requires human tools for complex charts and animations.</a:t>
            </a:r>
          </a:p>
        </p:txBody>
      </p:sp>
      <p:sp>
        <p:nvSpPr>
          <p:cNvPr id="4" name="">
            <a:extLst xmlns:a="http://schemas.openxmlformats.org/drawingml/2006/main">
              <a:ext uri="{FF2B5EF4-FFF2-40B4-BE49-F238E27FC236}">
                <a16:creationId xmlns:a16="http://schemas.microsoft.com/office/drawing/2014/main" id="{6D070F93-05F6-493F-90D3-2476A366256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6993A2B2-AACC-4514-AC4D-CEED966DFB8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Excels at narrative framing, structured lists, and layout drafts</a:t>
            </a:r>
          </a:p>
        </p:txBody>
      </p:sp>
      <p:sp>
        <p:nvSpPr>
          <p:cNvPr id="6" name="">
            <a:extLst xmlns:a="http://schemas.openxmlformats.org/drawingml/2006/main">
              <a:ext uri="{FF2B5EF4-FFF2-40B4-BE49-F238E27FC236}">
                <a16:creationId xmlns:a16="http://schemas.microsoft.com/office/drawing/2014/main" id="{7DF27D6D-A9DF-46EA-991B-B09DC91FC9B8}"/>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3FDD264-13F4-41C4-937D-E98BE595939F}"/>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Does not generate live spreadsheet-linked financial charts</a:t>
            </a:r>
          </a:p>
        </p:txBody>
      </p:sp>
      <p:sp>
        <p:nvSpPr>
          <p:cNvPr id="8" name="">
            <a:extLst xmlns:a="http://schemas.openxmlformats.org/drawingml/2006/main">
              <a:ext uri="{FF2B5EF4-FFF2-40B4-BE49-F238E27FC236}">
                <a16:creationId xmlns:a16="http://schemas.microsoft.com/office/drawing/2014/main" id="{2C79B514-6386-4CB6-8FA5-4A35A923C9EF}"/>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829152B4-6745-4187-B5C7-F13FAA581304}"/>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Transitions and object animations must be added manually</a:t>
            </a:r>
          </a:p>
        </p:txBody>
      </p:sp>
      <p:sp>
        <p:nvSpPr>
          <p:cNvPr id="10" name="">
            <a:extLst xmlns:a="http://schemas.openxmlformats.org/drawingml/2006/main">
              <a:ext uri="{FF2B5EF4-FFF2-40B4-BE49-F238E27FC236}">
                <a16:creationId xmlns:a16="http://schemas.microsoft.com/office/drawing/2014/main" id="{DE522E84-F0C7-49B9-9895-39D6B186854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9786418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29B74E8-FC23-4C90-9E5F-43B5B2BAF9F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41B0CBD3-97D1-49E5-AB32-AA7F897474B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86"/>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Operational Workflow: Enterprise Best Practices</a:t>
            </a:r>
          </a:p>
        </p:txBody>
      </p:sp>
      <p:sp>
        <p:nvSpPr>
          <p:cNvPr id="3" name="">
            <a:extLst xmlns:a="http://schemas.openxmlformats.org/drawingml/2006/main">
              <a:ext uri="{FF2B5EF4-FFF2-40B4-BE49-F238E27FC236}">
                <a16:creationId xmlns:a16="http://schemas.microsoft.com/office/drawing/2014/main" id="{336FCDF0-F644-462E-9E81-70A86A02938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A structured four-step methodology ensures consistent quality and compliance.</a:t>
            </a:r>
          </a:p>
        </p:txBody>
      </p:sp>
      <p:sp>
        <p:nvSpPr>
          <p:cNvPr id="4" name="">
            <a:extLst xmlns:a="http://schemas.openxmlformats.org/drawingml/2006/main">
              <a:ext uri="{FF2B5EF4-FFF2-40B4-BE49-F238E27FC236}">
                <a16:creationId xmlns:a16="http://schemas.microsoft.com/office/drawing/2014/main" id="{894E2506-8A8F-4DD6-941E-48DFEA319A0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Scope prompts and link verified Google Drive reference files</a:t>
            </a:r>
          </a:p>
        </p:txBody>
      </p:sp>
      <p:sp>
        <p:nvSpPr>
          <p:cNvPr id="5" name="">
            <a:extLst xmlns:a="http://schemas.openxmlformats.org/drawingml/2006/main">
              <a:ext uri="{FF2B5EF4-FFF2-40B4-BE49-F238E27FC236}">
                <a16:creationId xmlns:a16="http://schemas.microsoft.com/office/drawing/2014/main" id="{C5EF5C1F-69B0-4E1F-A5AA-20B21AEE42F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Inspect outline structure before generating full slide visual layouts</a:t>
            </a:r>
          </a:p>
        </p:txBody>
      </p:sp>
      <p:sp>
        <p:nvSpPr>
          <p:cNvPr id="6" name="">
            <a:extLst xmlns:a="http://schemas.openxmlformats.org/drawingml/2006/main">
              <a:ext uri="{FF2B5EF4-FFF2-40B4-BE49-F238E27FC236}">
                <a16:creationId xmlns:a16="http://schemas.microsoft.com/office/drawing/2014/main" id="{8542F337-2072-4E24-8445-4AE623C24DB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Apply corporate master templates and conduct human design QA</a:t>
            </a:r>
          </a:p>
        </p:txBody>
      </p:sp>
      <p:sp>
        <p:nvSpPr>
          <p:cNvPr id="7" name="">
            <a:extLst xmlns:a="http://schemas.openxmlformats.org/drawingml/2006/main">
              <a:ext uri="{FF2B5EF4-FFF2-40B4-BE49-F238E27FC236}">
                <a16:creationId xmlns:a16="http://schemas.microsoft.com/office/drawing/2014/main" id="{3930233F-4B56-4634-849D-3A8476FD117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36950265"/>
      </p:ext>
    </p:extLst>
  </p:cSld>
</p:sld>
</file>

<file path=ppt/slides/slide1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F5DA2AE-9184-43D1-B65B-7D3F60731E2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C546B213-7379-4E56-9EB1-5839A67F7A1B}"/>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Conclusion: Integrating Gemini in Presentation Workflows</a:t>
            </a:r>
          </a:p>
        </p:txBody>
      </p:sp>
      <p:sp>
        <p:nvSpPr>
          <p:cNvPr id="3" name="">
            <a:extLst xmlns:a="http://schemas.openxmlformats.org/drawingml/2006/main">
              <a:ext uri="{FF2B5EF4-FFF2-40B4-BE49-F238E27FC236}">
                <a16:creationId xmlns:a16="http://schemas.microsoft.com/office/drawing/2014/main" id="{E608AFDD-08C0-49AE-8334-B791BBADE8E3}"/>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Gemini streamlines presentation drafting when combined with human review.</a:t>
            </a:r>
          </a:p>
        </p:txBody>
      </p:sp>
      <p:sp>
        <p:nvSpPr>
          <p:cNvPr id="4" name="">
            <a:extLst xmlns:a="http://schemas.openxmlformats.org/drawingml/2006/main">
              <a:ext uri="{FF2B5EF4-FFF2-40B4-BE49-F238E27FC236}">
                <a16:creationId xmlns:a16="http://schemas.microsoft.com/office/drawing/2014/main" id="{60E76B75-5100-4095-BB76-464C0678F8E5}"/>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Generates editable native Google Slides from text and Drive files</a:t>
            </a:r>
          </a:p>
        </p:txBody>
      </p:sp>
      <p:sp>
        <p:nvSpPr>
          <p:cNvPr id="5" name="">
            <a:extLst xmlns:a="http://schemas.openxmlformats.org/drawingml/2006/main">
              <a:ext uri="{FF2B5EF4-FFF2-40B4-BE49-F238E27FC236}">
                <a16:creationId xmlns:a16="http://schemas.microsoft.com/office/drawing/2014/main" id="{2C3838DA-F61D-43F1-A972-3EEEE4773BBE}"/>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Preserves enterprise privacy under Google Workspace protections</a:t>
            </a:r>
          </a:p>
        </p:txBody>
      </p:sp>
      <p:sp>
        <p:nvSpPr>
          <p:cNvPr id="6" name="">
            <a:extLst xmlns:a="http://schemas.openxmlformats.org/drawingml/2006/main">
              <a:ext uri="{FF2B5EF4-FFF2-40B4-BE49-F238E27FC236}">
                <a16:creationId xmlns:a16="http://schemas.microsoft.com/office/drawing/2014/main" id="{37AE14D7-7C56-46C9-9E03-AEF150980BC7}"/>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Blends AI drafting speed with human design and factual oversight</a:t>
            </a:r>
          </a:p>
        </p:txBody>
      </p:sp>
      <p:sp>
        <p:nvSpPr>
          <p:cNvPr id="7" name="">
            <a:extLst xmlns:a="http://schemas.openxmlformats.org/drawingml/2006/main">
              <a:ext uri="{FF2B5EF4-FFF2-40B4-BE49-F238E27FC236}">
                <a16:creationId xmlns:a16="http://schemas.microsoft.com/office/drawing/2014/main" id="{A0B43D5F-7F3C-45D8-8D1A-1AABC0BEF27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29924963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2026-10-10T05:01:30.4300000Z</dcterms:created>
  <dcterms:modified xsi:type="dcterms:W3CDTF">2026-10-10T05:01:30.4300000Z</dcterms:modified>
</coreProperties>
</file>