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3c4902540eff4088" /><Relationship Type="http://schemas.openxmlformats.org/officeDocument/2006/relationships/extended-properties" Target="/docProps/app.xml" Id="Rc767aed990184625" /><Relationship Type="http://schemas.openxmlformats.org/officeDocument/2006/relationships/officeDocument" Target="/ppt/presentation.xml" Id="R92f25ec3c19a42e8" /></Relationships>
</file>

<file path=ppt/presentation.xml><?xml version="1.0" encoding="utf-8"?>
<p:presentation xmlns:p="http://schemas.openxmlformats.org/presentationml/2006/main">
  <p:sldMasterIdLst>
    <p:sldMasterId xmlns:r="http://schemas.openxmlformats.org/officeDocument/2006/relationships" id="2147483648" r:id="R05823d261ea047d8"/>
  </p:sldMasterIdLst>
  <p:notesMasterIdLst>
    <p:notesMasterId xmlns:r="http://schemas.openxmlformats.org/officeDocument/2006/relationships" r:id="R8ccaf090a20a4b90"/>
  </p:notesMasterIdLst>
  <p:sldIdLst>
    <p:sldId xmlns:r="http://schemas.openxmlformats.org/officeDocument/2006/relationships" id="256" r:id="Rdc1766881f51404d"/>
    <p:sldId xmlns:r="http://schemas.openxmlformats.org/officeDocument/2006/relationships" id="257" r:id="R5b3129594834416e"/>
    <p:sldId xmlns:r="http://schemas.openxmlformats.org/officeDocument/2006/relationships" id="258" r:id="R2ee3698999df4ef7"/>
    <p:sldId xmlns:r="http://schemas.openxmlformats.org/officeDocument/2006/relationships" id="259" r:id="R99e72c6dfe384e9e"/>
    <p:sldId xmlns:r="http://schemas.openxmlformats.org/officeDocument/2006/relationships" id="260" r:id="R7922edf81f774149"/>
    <p:sldId xmlns:r="http://schemas.openxmlformats.org/officeDocument/2006/relationships" id="261" r:id="Rd3a3328794874f93"/>
    <p:sldId xmlns:r="http://schemas.openxmlformats.org/officeDocument/2006/relationships" id="262" r:id="Rd5543eea230d471b"/>
    <p:sldId xmlns:r="http://schemas.openxmlformats.org/officeDocument/2006/relationships" id="263" r:id="Ra7d8c721d1234e15"/>
    <p:sldId xmlns:r="http://schemas.openxmlformats.org/officeDocument/2006/relationships" id="264" r:id="R84ed6490ec3f4e73"/>
    <p:sldId xmlns:r="http://schemas.openxmlformats.org/officeDocument/2006/relationships" id="265" r:id="Ra0dba8b290fa473b"/>
    <p:sldId xmlns:r="http://schemas.openxmlformats.org/officeDocument/2006/relationships" id="266" r:id="R8bb52d63c0244b4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185d50813ae4081" /><Relationship Type="http://schemas.openxmlformats.org/officeDocument/2006/relationships/slideMaster" Target="/ppt/slideMasters/slideMaster1.xml" Id="R05823d261ea047d8" /><Relationship Type="http://schemas.openxmlformats.org/officeDocument/2006/relationships/notesMaster" Target="/ppt/notesMasters/notesMaster1.xml" Id="R8ccaf090a20a4b90" /><Relationship Type="http://schemas.openxmlformats.org/officeDocument/2006/relationships/presProps" Target="/ppt/presProps.xml" Id="Rdad1d256c9e8450d" /><Relationship Type="http://schemas.openxmlformats.org/officeDocument/2006/relationships/tableStyles" Target="/ppt/tableStyles.xml" Id="Rd0122caf2cee4434" /><Relationship Type="http://schemas.openxmlformats.org/officeDocument/2006/relationships/slide" Target="/ppt/slides/slide1.xml" Id="Rdc1766881f51404d" /><Relationship Type="http://schemas.openxmlformats.org/officeDocument/2006/relationships/slide" Target="/ppt/slides/slide2.xml" Id="R5b3129594834416e" /><Relationship Type="http://schemas.openxmlformats.org/officeDocument/2006/relationships/slide" Target="/ppt/slides/slide3.xml" Id="R2ee3698999df4ef7" /><Relationship Type="http://schemas.openxmlformats.org/officeDocument/2006/relationships/slide" Target="/ppt/slides/slide4.xml" Id="R99e72c6dfe384e9e" /><Relationship Type="http://schemas.openxmlformats.org/officeDocument/2006/relationships/slide" Target="/ppt/slides/slide5.xml" Id="R7922edf81f774149" /><Relationship Type="http://schemas.openxmlformats.org/officeDocument/2006/relationships/slide" Target="/ppt/slides/slide6.xml" Id="Rd3a3328794874f93" /><Relationship Type="http://schemas.openxmlformats.org/officeDocument/2006/relationships/slide" Target="/ppt/slides/slide7.xml" Id="Rd5543eea230d471b" /><Relationship Type="http://schemas.openxmlformats.org/officeDocument/2006/relationships/slide" Target="/ppt/slides/slide8.xml" Id="Ra7d8c721d1234e15" /><Relationship Type="http://schemas.openxmlformats.org/officeDocument/2006/relationships/slide" Target="/ppt/slides/slide9.xml" Id="R84ed6490ec3f4e73" /><Relationship Type="http://schemas.openxmlformats.org/officeDocument/2006/relationships/slide" Target="/ppt/slides/slide10.xml" Id="Ra0dba8b290fa473b" /><Relationship Type="http://schemas.openxmlformats.org/officeDocument/2006/relationships/slide" Target="/ppt/slides/slide11.xml" Id="R8bb52d63c0244b4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1246b5e6fc0474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2d74bb104cb4a70" /><Relationship Type="http://schemas.openxmlformats.org/officeDocument/2006/relationships/notesMaster" Target="/ppt/notesMasters/notesMaster1.xml" Id="R2d4cf8625f334c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9b2a3aa210d4f08" /><Relationship Type="http://schemas.openxmlformats.org/officeDocument/2006/relationships/notesMaster" Target="/ppt/notesMasters/notesMaster1.xml" Id="R80e06572ff6f43e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71e2113390245a6" /><Relationship Type="http://schemas.openxmlformats.org/officeDocument/2006/relationships/notesMaster" Target="/ppt/notesMasters/notesMaster1.xml" Id="Rfaf159424f8e476f"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4d3b275ccd4d30" /><Relationship Type="http://schemas.openxmlformats.org/officeDocument/2006/relationships/notesMaster" Target="/ppt/notesMasters/notesMaster1.xml" Id="Rcd2ea019ac3f4842"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1811b5abe6423a" /><Relationship Type="http://schemas.openxmlformats.org/officeDocument/2006/relationships/notesMaster" Target="/ppt/notesMasters/notesMaster1.xml" Id="R30c42acbb2414c06"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f8e19a40e64a74" /><Relationship Type="http://schemas.openxmlformats.org/officeDocument/2006/relationships/notesMaster" Target="/ppt/notesMasters/notesMaster1.xml" Id="R5447a5a9ac8742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87d1b2d5884b63" /><Relationship Type="http://schemas.openxmlformats.org/officeDocument/2006/relationships/notesMaster" Target="/ppt/notesMasters/notesMaster1.xml" Id="R4bb158100cf54e1e" /></Relationships>
</file>

<file path=ppt/notesSlides/_rels/notesSlide8.xml.rels>&#65279;<?xml version="1.0" encoding="utf-8"?><Relationships xmlns="http://schemas.openxmlformats.org/package/2006/relationships"><Relationship Type="http://schemas.openxmlformats.org/officeDocument/2006/relationships/slide" Target="/ppt/slides/slide8.xml" Id="R726e0caa4b374b4b" /><Relationship Type="http://schemas.openxmlformats.org/officeDocument/2006/relationships/notesMaster" Target="/ppt/notesMasters/notesMaster1.xml" Id="Rb1f7169bde3345e0" /></Relationships>
</file>

<file path=ppt/notesSlides/_rels/notesSlide9.xml.rels>&#65279;<?xml version="1.0" encoding="utf-8"?><Relationships xmlns="http://schemas.openxmlformats.org/package/2006/relationships"><Relationship Type="http://schemas.openxmlformats.org/officeDocument/2006/relationships/slide" Target="/ppt/slides/slide9.xml" Id="Rbdbc5cba1ed94f12" /><Relationship Type="http://schemas.openxmlformats.org/officeDocument/2006/relationships/notesMaster" Target="/ppt/notesMasters/notesMaster1.xml" Id="Rf8c2b868ab6e4d7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d734d7dcfff4c48" /><Relationship Type="http://schemas.openxmlformats.org/officeDocument/2006/relationships/notesMaster" Target="/ppt/notesMasters/notesMaster1.xml" Id="Rdaed09fd97224e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cd05daa58a94107" /><Relationship Type="http://schemas.openxmlformats.org/officeDocument/2006/relationships/notesMaster" Target="/ppt/notesMasters/notesMaster1.xml" Id="R8ddf3572290c44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are examining how to record presentations with clean synchronized audio. In modern workplaces and remote classrooms, sharing a static slide deck often fails to communicate the complete reasoning behind complex data. Recording audio directly over your slides preserves the context, pacing, and vocal tone that you would normally provide during an in-person meeting. We will explore the technical setup, codec selection, interface navigation in modern presentation software, and essential speaking habits to avoid lost words. Whether you need to deliver training modules, executive briefings, or technical product overviews, these techniques ensure your message is delivered clearly without scheduling conflicts. Over the next ten slides, we will cover setup, recording controls, post-production, and export methods.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Slide decks created in modern tools serve as visual frameworks, but when distributed without a presenter, they leave significant room for misinterpretation. As documented in Loom's presentation recording guide, slides without voiceover often fail to convey the author's complete reasoning. Furthermore, Microsoft Support documentation highlights that recording your slide show preserves your voice, gestures, and presence so people see your briefing with personality intact. This asynchronous format is especially valuable for remote onboarding, marketing webinars, and technical updates where scheduling a live session across multiple time zones is inefficient. Presenters also benefit by reviewing their recorded footage beforehand, ensuring smooth delivery without live meeting pressure. Communicating through asynchronous audio recordings ensures distributed teams stay aligned on key business data.</a:t>
            </a:r>
          </a:p>
          <a:p xmlns:a="http://schemas.openxmlformats.org/drawingml/2006/main">
            <a:r>
              <a:t/>
            </a:r>
          </a:p>
          <a:p xmlns:a="http://schemas.openxmlformats.org/drawingml/2006/main">
            <a:r>
              <a:t>Sources:</a:t>
            </a:r>
          </a:p>
          <a:p xmlns:a="http://schemas.openxmlformats.org/drawingml/2006/main">
            <a:r>
              <a:t>https://www.atlassian.com/blog/loom/how-to-video-record-yourself-presenting-a-powerpoint</a:t>
            </a:r>
          </a:p>
          <a:p xmlns:a="http://schemas.openxmlformats.org/drawingml/2006/main">
            <a:r>
              <a:t>https://support.microsoft.com/en-us/powerpoint/training/record-a-slide-show-with-narration-and-slide-timings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Technical compatibility across operating systems is a frequent stumbling block in multimedia presentations. Microsoft Support explicitly recommends using MPEG-4 video with Advanced Audio Coding, known as AAC, for dependable cross-platform playback. Legacy file formats such as Windows Media Audio and AIFF are deprecated in PowerPoint version 2505 and above, requiring automatic conversion upon insertion. Millersville University instructional technology documentation confirms that only MP3 and MPEG-4 media play reliably across Windows, Mac, iOS, and Android installations. Distributing proprietary files like WMA frequently results in silent playback errors on macOS devices, making format standardization critical before distribution. Checking codecs early protects against playback failures across diverse end-user operating systems.</a:t>
            </a:r>
          </a:p>
          <a:p xmlns:a="http://schemas.openxmlformats.org/drawingml/2006/main">
            <a:r>
              <a:t/>
            </a:r>
          </a:p>
          <a:p xmlns:a="http://schemas.openxmlformats.org/drawingml/2006/main">
            <a:r>
              <a:t>Sources:</a:t>
            </a:r>
          </a:p>
          <a:p xmlns:a="http://schemas.openxmlformats.org/drawingml/2006/main">
            <a:r>
              <a:t>https://support.microsoft.com/en-us/powerpoint/video-and-audio-file-formats-supported-in-powerpoint</a:t>
            </a:r>
          </a:p>
          <a:p xmlns:a="http://schemas.openxmlformats.org/drawingml/2006/main">
            <a:r>
              <a:t>https://wiki.millersville.edu/spaces/instructdocs/pages/93851005/PowerPoint+Audio+and+Video+File+Types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Capturing intelligible voice narration requires adequate hardware preparation before opening your slide deck. Built-in laptop microphones are susceptible to room reflections, keyboard clatter, and internal fan noise. As highlighted in Loom's recording guide, using a dedicated microphone substantially improves audio quality compared to standard hardware. In Microsoft PowerPoint, presenters can open the Record tab and check device settings through the options menu. Microsoft Support documentation notes that clicking the three dots icon opens options to select your exact camera and microphone rather than relying on system defaults. Selecting the dedicated external microphone prevents unintended audio switching during your session. Taking time to test input gain levels before recording ensures your voice remains crisp without low volume or harsh digital clipping.</a:t>
            </a:r>
          </a:p>
          <a:p xmlns:a="http://schemas.openxmlformats.org/drawingml/2006/main">
            <a:r>
              <a:t/>
            </a:r>
          </a:p>
          <a:p xmlns:a="http://schemas.openxmlformats.org/drawingml/2006/main">
            <a:r>
              <a:t>Sources:</a:t>
            </a:r>
          </a:p>
          <a:p xmlns:a="http://schemas.openxmlformats.org/drawingml/2006/main">
            <a:r>
              <a:t>https://support.microsoft.com/en-us/powerpoint/training/record-a-slide-show-with-narration-and-slide-timings</a:t>
            </a:r>
          </a:p>
          <a:p xmlns:a="http://schemas.openxmlformats.org/drawingml/2006/main">
            <a:r>
              <a:t>https://www.atlassian.com/blog/loom/how-to-video-record-yourself-presenting-a-powerpoint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recording studio interface inside modern PowerPoint streamlines presentation capture. Presenters navigate to the Record tab and launch the studio, which resembles Presenter View. Clicking the red button or tapping the R key initiates a three-second countdown before recording commences. As detailed in Microsoft Support documentation, PowerPoint records slide durations, animations, inking, and vocal tracks together. A crucial architectural feature of PowerPoint is that media is stored on each individual slide rather than in a single monolithic video file. If you stumble while speaking on a particular slide, you can simply clear and re-record that single slide without needing to redo the entire presentation from the beginning. This modularity saves substantial editing time across large slide decks.</a:t>
            </a:r>
          </a:p>
          <a:p xmlns:a="http://schemas.openxmlformats.org/drawingml/2006/main">
            <a:r>
              <a:t/>
            </a:r>
          </a:p>
          <a:p xmlns:a="http://schemas.openxmlformats.org/drawingml/2006/main">
            <a:r>
              <a:t>Sources:</a:t>
            </a:r>
          </a:p>
          <a:p xmlns:a="http://schemas.openxmlformats.org/drawingml/2006/main">
            <a:r>
              <a:t>https://support.microsoft.com/en-us/powerpoint/training/record-a-slide-show-with-narration-and-slide-timings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Maintaining natural camera presence while delivering technical content can be challenging. PowerPoint includes a Teleprompter view that positions your speaker notes at the very top of the screen right beneath your webcam lens. As documented in Microsoft Support guides, you can enable auto-scroll and set your preferred reading speed, allowing you to deliver your talking points without looking away from the camera. Additionally, you can utilize the virtual laser pointer, colored pens, and highlighters located on the lower tray. These markup actions are recorded in exact synchronization with your vocal delivery for dynamic playback. During slide review, inking animations appear in real time alongside audio, creating an interactive learning experience that directs viewer focus toward essential visual details.</a:t>
            </a:r>
          </a:p>
          <a:p xmlns:a="http://schemas.openxmlformats.org/drawingml/2006/main">
            <a:r>
              <a:t/>
            </a:r>
          </a:p>
          <a:p xmlns:a="http://schemas.openxmlformats.org/drawingml/2006/main">
            <a:r>
              <a:t>Sources:</a:t>
            </a:r>
          </a:p>
          <a:p xmlns:a="http://schemas.openxmlformats.org/drawingml/2006/main">
            <a:r>
              <a:t>https://support.microsoft.com/en-us/powerpoint/training/record-a-slide-show-with-narration-and-slide-timings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critical technical rule when recording in PowerPoint is understanding its transition architecture. Because narration files are bound to individual slides, the recording engine pauses audio capture while the visual transition between slides occurs. As noted in both Microsoft Support and Loom documentation, any words spoken while the next slide is loading will not be recorded. To prevent clipped sentences, presenters should adopt a deliberate rhythm: pause speaking, trigger the slide advance, let the new slide settle on screen, and then resume talking. An illustrative example recommendation is to count one second silently before speaking on each new slide. Developing this habit guarantees that every explanation is captured in full without abrupt audio gaps between slides.</a:t>
            </a:r>
          </a:p>
          <a:p xmlns:a="http://schemas.openxmlformats.org/drawingml/2006/main">
            <a:r>
              <a:t/>
            </a:r>
          </a:p>
          <a:p xmlns:a="http://schemas.openxmlformats.org/drawingml/2006/main">
            <a:r>
              <a:t>Sources:</a:t>
            </a:r>
          </a:p>
          <a:p xmlns:a="http://schemas.openxmlformats.org/drawingml/2006/main">
            <a:r>
              <a:t>https://support.microsoft.com/en-us/powerpoint/training/record-a-slide-show-with-narration-and-slide-timings</a:t>
            </a:r>
          </a:p>
          <a:p xmlns:a="http://schemas.openxmlformats.org/drawingml/2006/main">
            <a:r>
              <a:t>https://www.atlassian.com/blog/loom/how-to-video-record-yourself-presenting-a-powerpoint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completing your recording run, you can inspect individual audio clips in Normal editing view. Each recorded slide displays a speaker icon in the lower-right corner. Microsoft Support documentation details how selecting this icon opens the Playback tab on the ribbon. From here, you can adjust audio volume, trim excess silence from clip boundaries, or hide the audio icon during presentation playback. If your presentation incorporates ambient music or continuous narration across several slides, selecting Play in Background instructs PowerPoint to maintain continuous playback across slide transitions. You can also configure advance timings to cut out trailing silence without re-recording your audio. These post-recording adjustments give presenters fine control over timing and visual polish.</a:t>
            </a:r>
          </a:p>
          <a:p xmlns:a="http://schemas.openxmlformats.org/drawingml/2006/main">
            <a:r>
              <a:t/>
            </a:r>
          </a:p>
          <a:p xmlns:a="http://schemas.openxmlformats.org/drawingml/2006/main">
            <a:r>
              <a:t>Sources:</a:t>
            </a:r>
          </a:p>
          <a:p xmlns:a="http://schemas.openxmlformats.org/drawingml/2006/main">
            <a:r>
              <a:t>https://support.microsoft.com/en-us/powerpoint/training/add-or-delete-audio-in-your-powerpoint-presentation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your slides and voiceover tracks are finalized, choosing the correct export format determines how easily your audience can view the presentation. In PowerPoint, choosing File, Export, and Create a Video allows you to compile the entire slide deck, timings, ink, and narration into a standalone MP4 video file. TechSmith and Loom documentation emphasize that MP4 videos can be uploaded to learning management systems, video sharing platforms, or company intranets. Video formats guarantee identical playback on any device without requiring presentation software. Alternatively, if recipients need the native slide format without accidental editing, saving as a PowerPoint Show file launches the deck directly in full-screen presentation mode while preserving interactive slide elements.</a:t>
            </a:r>
          </a:p>
          <a:p xmlns:a="http://schemas.openxmlformats.org/drawingml/2006/main">
            <a:r>
              <a:t/>
            </a:r>
          </a:p>
          <a:p xmlns:a="http://schemas.openxmlformats.org/drawingml/2006/main">
            <a:r>
              <a:t>Sources:</a:t>
            </a:r>
          </a:p>
          <a:p xmlns:a="http://schemas.openxmlformats.org/drawingml/2006/main">
            <a:r>
              <a:t>https://www.techsmith.com/blog/record-a-presentation/</a:t>
            </a:r>
          </a:p>
          <a:p xmlns:a="http://schemas.openxmlformats.org/drawingml/2006/main">
            <a:r>
              <a:t>https://www.atlassian.com/blog/loom/how-to-video-record-yourself-presenting-a-powerpoint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Deciding whether to use PowerPoint's native recording studio or dedicated screen capture software depends on your production scope. PowerPoint is ideal when you need modular slide maintenance, because updating a single slide months later does not require re-recording the rest of the deck. However, as noted in TechSmith's analysis and Loom's documentation, dedicated recording software is preferable when demonstrating external desktop applications or browser workflows. Dedicated applications also offer multi-track audio timelines, picture-in-picture webcam bubbles, and advanced post-production features like text-based audio transcription. Snagit offers quick screen captures, while Camtasia supports complex timeline editing. Choosing the right tool ensures efficient deck production across varying technical contexts.</a:t>
            </a:r>
          </a:p>
          <a:p xmlns:a="http://schemas.openxmlformats.org/drawingml/2006/main">
            <a:r>
              <a:t/>
            </a:r>
          </a:p>
          <a:p xmlns:a="http://schemas.openxmlformats.org/drawingml/2006/main">
            <a:r>
              <a:t>Sources:</a:t>
            </a:r>
          </a:p>
          <a:p xmlns:a="http://schemas.openxmlformats.org/drawingml/2006/main">
            <a:r>
              <a:t>https://www.techsmith.com/blog/record-a-presentation/</a:t>
            </a:r>
          </a:p>
          <a:p xmlns:a="http://schemas.openxmlformats.org/drawingml/2006/main">
            <a:r>
              <a:t>https://www.atlassian.com/blog/loom/how-to-video-record-yourself-presenting-a-powerpoint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recording slide presentations with synchronized audio provides an effective bridge for distributed teams, remote learners, and technical stakeholders. As detailed in Microsoft Support documentation, capturing your voice and annotations preserves the original context and personal presence of your briefing. Standardizing on MP3 and AAC-encoded MP4 files ensures your presentation functions smoothly across Windows, macOS, and mobile devices. Utilizing the built-in teleprompter view and practicing the pacing habit of pausing during slide transitions guarantees clean vocal capture without clipped words. Whether you distribute your deck as an editable slide show or a compiled MP4 video, these workflows ensure your message is delivered clearly and preserved over time without meeting fatigue.</a:t>
            </a:r>
          </a:p>
          <a:p xmlns:a="http://schemas.openxmlformats.org/drawingml/2006/main">
            <a:r>
              <a:t/>
            </a:r>
          </a:p>
          <a:p xmlns:a="http://schemas.openxmlformats.org/drawingml/2006/main">
            <a:r>
              <a:t>Sources:</a:t>
            </a:r>
          </a:p>
          <a:p xmlns:a="http://schemas.openxmlformats.org/drawingml/2006/main">
            <a:r>
              <a:t>https://support.microsoft.com/en-us/powerpoint/training/record-a-slide-show-with-narration-and-slide-timings</a:t>
            </a:r>
          </a:p>
          <a:p xmlns:a="http://schemas.openxmlformats.org/drawingml/2006/main">
            <a:r>
              <a:t>https://support.microsoft.com/en-us/powerpoint/video-and-audio-file-formats-supported-in-powerpoint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27615a5522c4d1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cc1337ec0c14d7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fbddba9619b4b8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dab7bcc321346c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77ae48f53d34ef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e0071109844459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5B1E8D8-DDFC-4D58-BB2B-6B904905E8A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C274C95-2A16-4AD1-9E6E-1E65E23DE6C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0880BEC-F865-4FA0-AFF8-8B1ED6F1C38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5A7AE89-76AF-4B4D-BA2D-CC97BEBA990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0AB7AF6-2A50-4DE4-902C-C94707A9C08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6622B00-A0C4-4305-90E1-1C9BEA8D0E6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9BC3A4E-925F-4A33-9CF8-5D68BA66B8E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FFFC563-9E33-45F9-86E6-9CA908B9064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DC8726D-022E-4129-91DF-51132571A87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E47901E-5069-42A7-ADF2-F9FEEC4C724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d33b1e6c48c4921" /><Relationship Type="http://schemas.openxmlformats.org/officeDocument/2006/relationships/slideLayout" Target="/ppt/slideLayouts/slideLayout1.xml" Id="R537baa58a310419c" /><Relationship Type="http://schemas.openxmlformats.org/officeDocument/2006/relationships/slideLayout" Target="/ppt/slideLayouts/slideLayout2.xml" Id="Rdf01d98f38e844bb" /><Relationship Type="http://schemas.openxmlformats.org/officeDocument/2006/relationships/slideLayout" Target="/ppt/slideLayouts/slideLayout3.xml" Id="Rfd8babe8aeb344f1" /><Relationship Type="http://schemas.openxmlformats.org/officeDocument/2006/relationships/slideLayout" Target="/ppt/slideLayouts/slideLayout4.xml" Id="Rb5123ea8a90c48ce" /><Relationship Type="http://schemas.openxmlformats.org/officeDocument/2006/relationships/slideLayout" Target="/ppt/slideLayouts/slideLayout5.xml" Id="R4e36afff4e1c413c" /><Relationship Type="http://schemas.openxmlformats.org/officeDocument/2006/relationships/slideLayout" Target="/ppt/slideLayouts/slideLayout6.xml" Id="R7eae689efe454e8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37baa58a310419c"/>
    <p:sldLayoutId xmlns:r="http://schemas.openxmlformats.org/officeDocument/2006/relationships" id="2147483650" r:id="Rdf01d98f38e844bb"/>
    <p:sldLayoutId xmlns:r="http://schemas.openxmlformats.org/officeDocument/2006/relationships" id="2147483651" r:id="Rfd8babe8aeb344f1"/>
    <p:sldLayoutId xmlns:r="http://schemas.openxmlformats.org/officeDocument/2006/relationships" id="2147483652" r:id="Rb5123ea8a90c48ce"/>
    <p:sldLayoutId xmlns:r="http://schemas.openxmlformats.org/officeDocument/2006/relationships" id="2147483653" r:id="R4e36afff4e1c413c"/>
    <p:sldLayoutId xmlns:r="http://schemas.openxmlformats.org/officeDocument/2006/relationships" id="2147483654" r:id="R7eae689efe454e8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3fcbb1bb2994a41" /><Relationship Type="http://schemas.openxmlformats.org/officeDocument/2006/relationships/image" Target="/ppt/media/image.png" Id="R0f7165f278404f34" /><Relationship Type="http://schemas.openxmlformats.org/officeDocument/2006/relationships/notesSlide" Target="/ppt/notesSlides/notesSlide1.xml" Id="Rbe2eaeafd1864f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954242f58424948" /><Relationship Type="http://schemas.openxmlformats.org/officeDocument/2006/relationships/notesSlide" Target="/ppt/notesSlides/notesSlide2.xml" Id="R5cfafe04fdba418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d522a2b4de04195" /><Relationship Type="http://schemas.openxmlformats.org/officeDocument/2006/relationships/notesSlide" Target="/ppt/notesSlides/notesSlide3.xml" Id="R31362461a1cb46e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e379cf437504ff5" /><Relationship Type="http://schemas.openxmlformats.org/officeDocument/2006/relationships/notesSlide" Target="/ppt/notesSlides/notesSlide4.xml" Id="R3a4c182fe64c44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3af2bc32b6d4f77" /><Relationship Type="http://schemas.openxmlformats.org/officeDocument/2006/relationships/notesSlide" Target="/ppt/notesSlides/notesSlide5.xml" Id="Ref0fba0184f943e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bc31c82e47f4a17" /><Relationship Type="http://schemas.openxmlformats.org/officeDocument/2006/relationships/notesSlide" Target="/ppt/notesSlides/notesSlide6.xml" Id="R06edfc898d1a4b7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f1c03852d9543e7" /><Relationship Type="http://schemas.openxmlformats.org/officeDocument/2006/relationships/notesSlide" Target="/ppt/notesSlides/notesSlide7.xml" Id="R226fc08d906a417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387ea4fc7164af4" /><Relationship Type="http://schemas.openxmlformats.org/officeDocument/2006/relationships/notesSlide" Target="/ppt/notesSlides/notesSlide8.xml" Id="Rbe0f3b9aaf1744e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f9624d2ad3d46b5" /><Relationship Type="http://schemas.openxmlformats.org/officeDocument/2006/relationships/notesSlide" Target="/ppt/notesSlides/notesSlide9.xml" Id="R09e64ddc7cd24b4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441742e8b5e4f55" /><Relationship Type="http://schemas.openxmlformats.org/officeDocument/2006/relationships/notesSlide" Target="/ppt/notesSlides/notesSlide10.xml" Id="Rede082ad3a79456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8c44d489a7f47a0" /><Relationship Type="http://schemas.openxmlformats.org/officeDocument/2006/relationships/notesSlide" Target="/ppt/notesSlides/notesSlide11.xml" Id="R6e84f155d7d346e6"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A69ED58-1D21-4AAB-9E50-808F4B29525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D29A8C91-736B-4C34-A3AD-9CCF3428F74B}"/>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PRESENTATION TECHNOLOGY</a:t>
            </a:r>
          </a:p>
        </p:txBody>
      </p:sp>
      <p:sp>
        <p:nvSpPr>
          <p:cNvPr id="3" name="">
            <a:extLst xmlns:a="http://schemas.openxmlformats.org/drawingml/2006/main">
              <a:ext uri="{FF2B5EF4-FFF2-40B4-BE49-F238E27FC236}">
                <a16:creationId xmlns:a16="http://schemas.microsoft.com/office/drawing/2014/main" id="{45686C8A-F435-4CB1-8FE0-647484DC3B2A}"/>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How To Record Presentation With Audio</a:t>
            </a:r>
          </a:p>
        </p:txBody>
      </p:sp>
      <p:sp>
        <p:nvSpPr>
          <p:cNvPr id="4" name="">
            <a:extLst xmlns:a="http://schemas.openxmlformats.org/drawingml/2006/main">
              <a:ext uri="{FF2B5EF4-FFF2-40B4-BE49-F238E27FC236}">
                <a16:creationId xmlns:a16="http://schemas.microsoft.com/office/drawing/2014/main" id="{72D7B14D-B7CB-416E-8E6B-03FBC69EE59A}"/>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Technical Workflows for Voice-Narrated Decks</a:t>
            </a:r>
          </a:p>
        </p:txBody>
      </p:sp>
      <p:pic>
        <p:nvPicPr>
          <p:cNvPr id="5" name="">
            <a:extLst xmlns:a="http://schemas.openxmlformats.org/drawingml/2006/main">
              <a:ext uri="{FF2B5EF4-FFF2-40B4-BE49-F238E27FC236}">
                <a16:creationId xmlns:a16="http://schemas.microsoft.com/office/drawing/2014/main" id="{6111385C-D7F0-40AB-82F7-AB2ABA14D149}"/>
              </a:ext>
            </a:extLst>
          </p:cNvPr>
          <p:cNvPicPr>
            <a:picLocks xmlns:a="http://schemas.openxmlformats.org/drawingml/2006/main" noChangeAspect="1"/>
          </p:cNvPicPr>
          <p:nvPr/>
        </p:nvPicPr>
        <p:blipFill>
          <a:blip xmlns:r="http://schemas.openxmlformats.org/officeDocument/2006/relationships" xmlns:a="http://schemas.openxmlformats.org/drawingml/2006/main" r:embed="R0f7165f278404f34"/>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8093164-DA6E-4028-B6F3-69086E86E1B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6975340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9764DE9-9263-4938-9CB3-618B31F9533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C39190AD-A830-49D2-92B4-2DCD9AA5FED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The Rise of Asynchronous Delivery</a:t>
            </a:r>
          </a:p>
        </p:txBody>
      </p:sp>
      <p:sp>
        <p:nvSpPr>
          <p:cNvPr id="3" name="">
            <a:extLst xmlns:a="http://schemas.openxmlformats.org/drawingml/2006/main">
              <a:ext uri="{FF2B5EF4-FFF2-40B4-BE49-F238E27FC236}">
                <a16:creationId xmlns:a16="http://schemas.microsoft.com/office/drawing/2014/main" id="{EC480825-3F11-4C95-A843-E7685D5108C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Recorded presentations bridge communication gaps across distributed teams without live meetings.</a:t>
            </a:r>
          </a:p>
        </p:txBody>
      </p:sp>
      <p:sp>
        <p:nvSpPr>
          <p:cNvPr id="4" name="">
            <a:extLst xmlns:a="http://schemas.openxmlformats.org/drawingml/2006/main">
              <a:ext uri="{FF2B5EF4-FFF2-40B4-BE49-F238E27FC236}">
                <a16:creationId xmlns:a16="http://schemas.microsoft.com/office/drawing/2014/main" id="{BD17BE9B-B65E-4CE9-8D96-6E239D14FB1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13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Static slide decks lack the conversational context needed to explain complex ideas</a:t>
            </a:r>
          </a:p>
        </p:txBody>
      </p:sp>
      <p:sp>
        <p:nvSpPr>
          <p:cNvPr id="5" name="">
            <a:extLst xmlns:a="http://schemas.openxmlformats.org/drawingml/2006/main">
              <a:ext uri="{FF2B5EF4-FFF2-40B4-BE49-F238E27FC236}">
                <a16:creationId xmlns:a16="http://schemas.microsoft.com/office/drawing/2014/main" id="{D313D3C6-7CD8-414E-AFCC-EEB54D30A4C4}"/>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On-demand decks allow team members to review material during their own productive hours</a:t>
            </a:r>
          </a:p>
        </p:txBody>
      </p:sp>
      <p:sp>
        <p:nvSpPr>
          <p:cNvPr id="6" name="">
            <a:extLst xmlns:a="http://schemas.openxmlformats.org/drawingml/2006/main">
              <a:ext uri="{FF2B5EF4-FFF2-40B4-BE49-F238E27FC236}">
                <a16:creationId xmlns:a16="http://schemas.microsoft.com/office/drawing/2014/main" id="{2E2D6D66-A1C5-4BC6-A200-AFC3CD8D837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66"/>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Pre-recording presentations helps speakers refine their pacing and eliminate jitters</a:t>
            </a:r>
          </a:p>
        </p:txBody>
      </p:sp>
      <p:sp>
        <p:nvSpPr>
          <p:cNvPr id="7" name="">
            <a:extLst xmlns:a="http://schemas.openxmlformats.org/drawingml/2006/main">
              <a:ext uri="{FF2B5EF4-FFF2-40B4-BE49-F238E27FC236}">
                <a16:creationId xmlns:a16="http://schemas.microsoft.com/office/drawing/2014/main" id="{E89A0969-6622-45BF-92D6-3CC47DE18A6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37628098"/>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4D186CE-329C-4559-904A-D9A7EDC0010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33A20390-6F98-471C-BF2F-5C700B6AD1F2}"/>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Audio Standards and Cross-Platform Codecs</a:t>
            </a:r>
          </a:p>
        </p:txBody>
      </p:sp>
      <p:sp>
        <p:nvSpPr>
          <p:cNvPr id="3" name="">
            <a:extLst xmlns:a="http://schemas.openxmlformats.org/drawingml/2006/main">
              <a:ext uri="{FF2B5EF4-FFF2-40B4-BE49-F238E27FC236}">
                <a16:creationId xmlns:a16="http://schemas.microsoft.com/office/drawing/2014/main" id="{B530B642-1685-4CF1-BA40-ADFDE691927C}"/>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Standardizing on MP3 and AAC-encoded MP4 files guarantees playback across all devices.</a:t>
            </a:r>
          </a:p>
        </p:txBody>
      </p:sp>
      <p:sp>
        <p:nvSpPr>
          <p:cNvPr id="4" name="">
            <a:extLst xmlns:a="http://schemas.openxmlformats.org/drawingml/2006/main">
              <a:ext uri="{FF2B5EF4-FFF2-40B4-BE49-F238E27FC236}">
                <a16:creationId xmlns:a16="http://schemas.microsoft.com/office/drawing/2014/main" id="{89D8C4A0-132E-4324-84F1-9CC5B19602A1}"/>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D10246A-2A13-4FA5-A8D4-D8DF5418DAE5}"/>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MPEG-4 with AAC audio is the primary recommended media standard in PowerPoint</a:t>
            </a:r>
          </a:p>
        </p:txBody>
      </p:sp>
      <p:sp>
        <p:nvSpPr>
          <p:cNvPr id="6" name="">
            <a:extLst xmlns:a="http://schemas.openxmlformats.org/drawingml/2006/main">
              <a:ext uri="{FF2B5EF4-FFF2-40B4-BE49-F238E27FC236}">
                <a16:creationId xmlns:a16="http://schemas.microsoft.com/office/drawing/2014/main" id="{2C4FBECA-82D8-4D07-8B46-17A27704C59A}"/>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84ED6290-FCCC-4BF2-895D-EFC5AB08385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013"/>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Legacy formats like WMA, AIFF, and AVI face deprecation in recent application releases</a:t>
            </a:r>
          </a:p>
        </p:txBody>
      </p:sp>
      <p:sp>
        <p:nvSpPr>
          <p:cNvPr id="8" name="">
            <a:extLst xmlns:a="http://schemas.openxmlformats.org/drawingml/2006/main">
              <a:ext uri="{FF2B5EF4-FFF2-40B4-BE49-F238E27FC236}">
                <a16:creationId xmlns:a16="http://schemas.microsoft.com/office/drawing/2014/main" id="{0E8EBEDE-7779-4730-8512-EF475546D1E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8CFC1C7A-B7EF-498F-9892-929E6D55F08A}"/>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Only MP3 and MP4 files maintain universal playback across Windows, macOS, and mobile</a:t>
            </a:r>
          </a:p>
        </p:txBody>
      </p:sp>
      <p:sp>
        <p:nvSpPr>
          <p:cNvPr id="10" name="">
            <a:extLst xmlns:a="http://schemas.openxmlformats.org/drawingml/2006/main">
              <a:ext uri="{FF2B5EF4-FFF2-40B4-BE49-F238E27FC236}">
                <a16:creationId xmlns:a16="http://schemas.microsoft.com/office/drawing/2014/main" id="{7B61C018-1018-4A1A-8B95-925DF2A1613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65400435"/>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914FC7C-7FE3-441C-8ED6-ABC3981ADCE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4BCD5E41-A3ED-460A-AB95-5771444F884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Hardware Setup and Audio Input Selection</a:t>
            </a:r>
          </a:p>
        </p:txBody>
      </p:sp>
      <p:sp>
        <p:nvSpPr>
          <p:cNvPr id="3" name="">
            <a:extLst xmlns:a="http://schemas.openxmlformats.org/drawingml/2006/main">
              <a:ext uri="{FF2B5EF4-FFF2-40B4-BE49-F238E27FC236}">
                <a16:creationId xmlns:a16="http://schemas.microsoft.com/office/drawing/2014/main" id="{6BB459EF-46CE-4717-B1F9-A51AD4048EA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Selecting dedicated external microphones and configuring system inputs prevents poor sound.</a:t>
            </a:r>
          </a:p>
        </p:txBody>
      </p:sp>
      <p:sp>
        <p:nvSpPr>
          <p:cNvPr id="4" name="">
            <a:extLst xmlns:a="http://schemas.openxmlformats.org/drawingml/2006/main">
              <a:ext uri="{FF2B5EF4-FFF2-40B4-BE49-F238E27FC236}">
                <a16:creationId xmlns:a16="http://schemas.microsoft.com/office/drawing/2014/main" id="{D27418F9-6C41-41EB-9F23-5FC10D217FB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Dedicated external microphones capture vocal tone far better than built-in laptop mics</a:t>
            </a:r>
          </a:p>
        </p:txBody>
      </p:sp>
      <p:sp>
        <p:nvSpPr>
          <p:cNvPr id="5" name="">
            <a:extLst xmlns:a="http://schemas.openxmlformats.org/drawingml/2006/main">
              <a:ext uri="{FF2B5EF4-FFF2-40B4-BE49-F238E27FC236}">
                <a16:creationId xmlns:a16="http://schemas.microsoft.com/office/drawing/2014/main" id="{22CBC09E-C87E-40AB-9A54-71FB1E5D972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System sound settings must grant explicit microphone permissions to the slide software</a:t>
            </a:r>
          </a:p>
        </p:txBody>
      </p:sp>
      <p:sp>
        <p:nvSpPr>
          <p:cNvPr id="6" name="">
            <a:extLst xmlns:a="http://schemas.openxmlformats.org/drawingml/2006/main">
              <a:ext uri="{FF2B5EF4-FFF2-40B4-BE49-F238E27FC236}">
                <a16:creationId xmlns:a16="http://schemas.microsoft.com/office/drawing/2014/main" id="{42C4A642-1C5A-4056-9FF8-82B26DA93252}"/>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The options menu inside the recording studio allows manual input device assignment</a:t>
            </a:r>
          </a:p>
        </p:txBody>
      </p:sp>
      <p:sp>
        <p:nvSpPr>
          <p:cNvPr id="7" name="">
            <a:extLst xmlns:a="http://schemas.openxmlformats.org/drawingml/2006/main">
              <a:ext uri="{FF2B5EF4-FFF2-40B4-BE49-F238E27FC236}">
                <a16:creationId xmlns:a16="http://schemas.microsoft.com/office/drawing/2014/main" id="{7DD9DA83-ABA3-45D9-85F8-CAF8016570B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59260992"/>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1627B2E-E7AD-4D43-A5FD-B4A9FA347E5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C94547FD-2DC7-43E4-BD92-2C623071801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Executing the Slide Show Recording Workflow</a:t>
            </a:r>
          </a:p>
        </p:txBody>
      </p:sp>
      <p:sp>
        <p:nvSpPr>
          <p:cNvPr id="3" name="">
            <a:extLst xmlns:a="http://schemas.openxmlformats.org/drawingml/2006/main">
              <a:ext uri="{FF2B5EF4-FFF2-40B4-BE49-F238E27FC236}">
                <a16:creationId xmlns:a16="http://schemas.microsoft.com/office/drawing/2014/main" id="{AC4C8A9F-F138-4D00-A381-F7BC34B97C6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The native recording studio captures narration per slide, enabling seamless retakes.</a:t>
            </a:r>
          </a:p>
        </p:txBody>
      </p:sp>
      <p:sp>
        <p:nvSpPr>
          <p:cNvPr id="4" name="">
            <a:extLst xmlns:a="http://schemas.openxmlformats.org/drawingml/2006/main">
              <a:ext uri="{FF2B5EF4-FFF2-40B4-BE49-F238E27FC236}">
                <a16:creationId xmlns:a16="http://schemas.microsoft.com/office/drawing/2014/main" id="{604D8252-8EC1-4C66-BD69-43E62AC2552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17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Selecting Record opens an integrated studio window with start, pause, and stop tools</a:t>
            </a:r>
          </a:p>
        </p:txBody>
      </p:sp>
      <p:sp>
        <p:nvSpPr>
          <p:cNvPr id="5" name="">
            <a:extLst xmlns:a="http://schemas.openxmlformats.org/drawingml/2006/main">
              <a:ext uri="{FF2B5EF4-FFF2-40B4-BE49-F238E27FC236}">
                <a16:creationId xmlns:a16="http://schemas.microsoft.com/office/drawing/2014/main" id="{57D0C5E5-E112-4945-BB4C-968B58ABEFD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78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 three-second countdown begins automatically after pressing the red record button</a:t>
            </a:r>
          </a:p>
        </p:txBody>
      </p:sp>
      <p:sp>
        <p:nvSpPr>
          <p:cNvPr id="6" name="">
            <a:extLst xmlns:a="http://schemas.openxmlformats.org/drawingml/2006/main">
              <a:ext uri="{FF2B5EF4-FFF2-40B4-BE49-F238E27FC236}">
                <a16:creationId xmlns:a16="http://schemas.microsoft.com/office/drawing/2014/main" id="{F44AEA80-3031-4A63-A84C-3373298011B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916"/>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Re-recording audio on an individual slide overwrites only that specific slide segment</a:t>
            </a:r>
          </a:p>
        </p:txBody>
      </p:sp>
      <p:sp>
        <p:nvSpPr>
          <p:cNvPr id="7" name="">
            <a:extLst xmlns:a="http://schemas.openxmlformats.org/drawingml/2006/main">
              <a:ext uri="{FF2B5EF4-FFF2-40B4-BE49-F238E27FC236}">
                <a16:creationId xmlns:a16="http://schemas.microsoft.com/office/drawing/2014/main" id="{4A88C31B-B070-45F3-A304-82740B94577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2881668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8AFE4D1-0400-4DF7-8A52-75DF84DD727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164C725F-A85E-40D4-86E8-AE7E3FC2757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Teleprompter Notes and Onscreen Inking</a:t>
            </a:r>
          </a:p>
        </p:txBody>
      </p:sp>
      <p:sp>
        <p:nvSpPr>
          <p:cNvPr id="3" name="">
            <a:extLst xmlns:a="http://schemas.openxmlformats.org/drawingml/2006/main">
              <a:ext uri="{FF2B5EF4-FFF2-40B4-BE49-F238E27FC236}">
                <a16:creationId xmlns:a16="http://schemas.microsoft.com/office/drawing/2014/main" id="{CAE56166-0B4D-404C-A24F-FCFEF8294E47}"/>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Built-in teleprompter scrolling and live markup tools maintain eye contact and engagement.</a:t>
            </a:r>
          </a:p>
        </p:txBody>
      </p:sp>
      <p:sp>
        <p:nvSpPr>
          <p:cNvPr id="4" name="">
            <a:extLst xmlns:a="http://schemas.openxmlformats.org/drawingml/2006/main">
              <a:ext uri="{FF2B5EF4-FFF2-40B4-BE49-F238E27FC236}">
                <a16:creationId xmlns:a16="http://schemas.microsoft.com/office/drawing/2014/main" id="{AB568141-36ED-417C-98F4-AFF54578FE4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6651BA6-11A1-49A3-806D-30CF345A1014}"/>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748"/>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Teleprompter view displays slide notes near the camera to preserve natural eye contact</a:t>
            </a:r>
          </a:p>
        </p:txBody>
      </p:sp>
      <p:sp>
        <p:nvSpPr>
          <p:cNvPr id="6" name="">
            <a:extLst xmlns:a="http://schemas.openxmlformats.org/drawingml/2006/main">
              <a:ext uri="{FF2B5EF4-FFF2-40B4-BE49-F238E27FC236}">
                <a16:creationId xmlns:a16="http://schemas.microsoft.com/office/drawing/2014/main" id="{189DB5B3-1088-432B-A083-95C2A341DE01}"/>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65DC6D4-B751-41A8-A807-A7628E6C7FBC}"/>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Auto-scroll speed adjusts to match your preferred conversational speaking tempo</a:t>
            </a:r>
          </a:p>
        </p:txBody>
      </p:sp>
      <p:sp>
        <p:nvSpPr>
          <p:cNvPr id="8" name="">
            <a:extLst xmlns:a="http://schemas.openxmlformats.org/drawingml/2006/main">
              <a:ext uri="{FF2B5EF4-FFF2-40B4-BE49-F238E27FC236}">
                <a16:creationId xmlns:a16="http://schemas.microsoft.com/office/drawing/2014/main" id="{8E50B2C5-BD96-4078-8417-6171730E7D9C}"/>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74B3692-B4FA-4121-9FD5-7D602608BF09}"/>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Pens, highlighters, and laser pointer movements record directly alongside your voice</a:t>
            </a:r>
          </a:p>
        </p:txBody>
      </p:sp>
      <p:sp>
        <p:nvSpPr>
          <p:cNvPr id="10" name="">
            <a:extLst xmlns:a="http://schemas.openxmlformats.org/drawingml/2006/main">
              <a:ext uri="{FF2B5EF4-FFF2-40B4-BE49-F238E27FC236}">
                <a16:creationId xmlns:a16="http://schemas.microsoft.com/office/drawing/2014/main" id="{83B2E58E-8847-49AB-981D-89D018332D1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97812799"/>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4E12042-E6BC-402E-BFAE-F8976DE9506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4E7D2090-FF5C-4069-A750-4116D2C6AD2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Preventing Audio Loss During Transitions</a:t>
            </a:r>
          </a:p>
        </p:txBody>
      </p:sp>
      <p:sp>
        <p:nvSpPr>
          <p:cNvPr id="3" name="">
            <a:extLst xmlns:a="http://schemas.openxmlformats.org/drawingml/2006/main">
              <a:ext uri="{FF2B5EF4-FFF2-40B4-BE49-F238E27FC236}">
                <a16:creationId xmlns:a16="http://schemas.microsoft.com/office/drawing/2014/main" id="{448231AF-BBFC-4C87-BC1A-26B40638696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Pausing speech during slide transitions prevents words from being truncated.</a:t>
            </a:r>
          </a:p>
        </p:txBody>
      </p:sp>
      <p:sp>
        <p:nvSpPr>
          <p:cNvPr id="4" name="">
            <a:extLst xmlns:a="http://schemas.openxmlformats.org/drawingml/2006/main">
              <a:ext uri="{FF2B5EF4-FFF2-40B4-BE49-F238E27FC236}">
                <a16:creationId xmlns:a16="http://schemas.microsoft.com/office/drawing/2014/main" id="{58BA02C6-998C-4376-A087-0711F5CFC37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PowerPoint pauses audio recording while visual slide transitions take place</a:t>
            </a:r>
          </a:p>
        </p:txBody>
      </p:sp>
      <p:sp>
        <p:nvSpPr>
          <p:cNvPr id="5" name="">
            <a:extLst xmlns:a="http://schemas.openxmlformats.org/drawingml/2006/main">
              <a:ext uri="{FF2B5EF4-FFF2-40B4-BE49-F238E27FC236}">
                <a16:creationId xmlns:a16="http://schemas.microsoft.com/office/drawing/2014/main" id="{9EE60380-6C3F-4BFD-ACEC-4F1A1DC73095}"/>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Speaking during a slide transition causes words to cut out of the final recording</a:t>
            </a:r>
          </a:p>
        </p:txBody>
      </p:sp>
      <p:sp>
        <p:nvSpPr>
          <p:cNvPr id="6" name="">
            <a:extLst xmlns:a="http://schemas.openxmlformats.org/drawingml/2006/main">
              <a:ext uri="{FF2B5EF4-FFF2-40B4-BE49-F238E27FC236}">
                <a16:creationId xmlns:a16="http://schemas.microsoft.com/office/drawing/2014/main" id="{068F754F-407D-40B0-8191-57BC44F197B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Adopt a pacing habit of pausing briefly before and after advancing each slide</a:t>
            </a:r>
          </a:p>
        </p:txBody>
      </p:sp>
      <p:sp>
        <p:nvSpPr>
          <p:cNvPr id="7" name="">
            <a:extLst xmlns:a="http://schemas.openxmlformats.org/drawingml/2006/main">
              <a:ext uri="{FF2B5EF4-FFF2-40B4-BE49-F238E27FC236}">
                <a16:creationId xmlns:a16="http://schemas.microsoft.com/office/drawing/2014/main" id="{7FAF859E-AA16-4E3B-B0C4-47B05D4631A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38584585"/>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028F479-593B-434E-A384-BE76D9CC345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39E0B77F-B694-41DE-92AA-F19C7060D038}"/>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Fine-Tuning Slide Audio and Playback Options</a:t>
            </a:r>
          </a:p>
        </p:txBody>
      </p:sp>
      <p:sp>
        <p:nvSpPr>
          <p:cNvPr id="3" name="">
            <a:extLst xmlns:a="http://schemas.openxmlformats.org/drawingml/2006/main">
              <a:ext uri="{FF2B5EF4-FFF2-40B4-BE49-F238E27FC236}">
                <a16:creationId xmlns:a16="http://schemas.microsoft.com/office/drawing/2014/main" id="{735132E5-2FF8-44D4-9DBB-2EC22BA1CFD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The Playback ribbon provides tools to trim clips and configure continuous audio.</a:t>
            </a:r>
          </a:p>
        </p:txBody>
      </p:sp>
      <p:sp>
        <p:nvSpPr>
          <p:cNvPr id="4" name="">
            <a:extLst xmlns:a="http://schemas.openxmlformats.org/drawingml/2006/main">
              <a:ext uri="{FF2B5EF4-FFF2-40B4-BE49-F238E27FC236}">
                <a16:creationId xmlns:a16="http://schemas.microsoft.com/office/drawing/2014/main" id="{151F6E78-6C2C-43D9-ADFB-D2BFBE634BC0}"/>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An audio icon appears on recorded slides providing direct access to playback tools</a:t>
            </a:r>
          </a:p>
        </p:txBody>
      </p:sp>
      <p:sp>
        <p:nvSpPr>
          <p:cNvPr id="5" name="">
            <a:extLst xmlns:a="http://schemas.openxmlformats.org/drawingml/2006/main">
              <a:ext uri="{FF2B5EF4-FFF2-40B4-BE49-F238E27FC236}">
                <a16:creationId xmlns:a16="http://schemas.microsoft.com/office/drawing/2014/main" id="{4F9530A8-D2C0-4BD7-9879-4D2B45B5626D}"/>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Audio icons can be hidden during slide shows when tracks start automatically</a:t>
            </a:r>
          </a:p>
        </p:txBody>
      </p:sp>
      <p:sp>
        <p:nvSpPr>
          <p:cNvPr id="6" name="">
            <a:extLst xmlns:a="http://schemas.openxmlformats.org/drawingml/2006/main">
              <a:ext uri="{FF2B5EF4-FFF2-40B4-BE49-F238E27FC236}">
                <a16:creationId xmlns:a16="http://schemas.microsoft.com/office/drawing/2014/main" id="{53008246-BE13-4FBC-89D2-E90AAB906351}"/>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Background audio can be set to play continuously across multiple slide advances</a:t>
            </a:r>
          </a:p>
        </p:txBody>
      </p:sp>
      <p:sp>
        <p:nvSpPr>
          <p:cNvPr id="7" name="">
            <a:extLst xmlns:a="http://schemas.openxmlformats.org/drawingml/2006/main">
              <a:ext uri="{FF2B5EF4-FFF2-40B4-BE49-F238E27FC236}">
                <a16:creationId xmlns:a16="http://schemas.microsoft.com/office/drawing/2014/main" id="{7107DC25-C08E-4FB7-A9AF-E4C46DC8C01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817974681"/>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0BD8D8F-2882-4004-B457-8424E314CBD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579CAD4B-CB0F-4F24-956C-FC0B66B2E53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Exporting to MP4 and Self-Running Files</a:t>
            </a:r>
          </a:p>
        </p:txBody>
      </p:sp>
      <p:sp>
        <p:nvSpPr>
          <p:cNvPr id="3" name="">
            <a:extLst xmlns:a="http://schemas.openxmlformats.org/drawingml/2006/main">
              <a:ext uri="{FF2B5EF4-FFF2-40B4-BE49-F238E27FC236}">
                <a16:creationId xmlns:a16="http://schemas.microsoft.com/office/drawing/2014/main" id="{08AD80BE-8C60-48A7-9D26-2395D9C0A0C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Exporting decks into video or PPSX files ensures seamless playback for viewers.</a:t>
            </a:r>
          </a:p>
        </p:txBody>
      </p:sp>
      <p:sp>
        <p:nvSpPr>
          <p:cNvPr id="4" name="">
            <a:extLst xmlns:a="http://schemas.openxmlformats.org/drawingml/2006/main">
              <a:ext uri="{FF2B5EF4-FFF2-40B4-BE49-F238E27FC236}">
                <a16:creationId xmlns:a16="http://schemas.microsoft.com/office/drawing/2014/main" id="{6F74F99E-E9F7-4FB3-8E01-437757A46C2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B359FCC-0300-47A0-AEA9-6524B0A6C13E}"/>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Exporting to MP4 bakes all slide narration, timings, and ink into a universal video</a:t>
            </a:r>
          </a:p>
        </p:txBody>
      </p:sp>
      <p:sp>
        <p:nvSpPr>
          <p:cNvPr id="6" name="">
            <a:extLst xmlns:a="http://schemas.openxmlformats.org/drawingml/2006/main">
              <a:ext uri="{FF2B5EF4-FFF2-40B4-BE49-F238E27FC236}">
                <a16:creationId xmlns:a16="http://schemas.microsoft.com/office/drawing/2014/main" id="{1F59E8A1-84ED-4654-A998-B411B96D29A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7F122C3-7601-4F39-8261-F59BD43F2C6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56"/>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Standalone MP4 files allow easy distribution through web portals and video hosts</a:t>
            </a:r>
          </a:p>
        </p:txBody>
      </p:sp>
      <p:sp>
        <p:nvSpPr>
          <p:cNvPr id="8" name="">
            <a:extLst xmlns:a="http://schemas.openxmlformats.org/drawingml/2006/main">
              <a:ext uri="{FF2B5EF4-FFF2-40B4-BE49-F238E27FC236}">
                <a16:creationId xmlns:a16="http://schemas.microsoft.com/office/drawing/2014/main" id="{ADB5236C-465A-45D3-A763-C7D87409E284}"/>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F81AFB4-1F09-4E70-ADC5-F552C51EBFD2}"/>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PowerPoint Show format launches full-screen immediately to protect source slides</a:t>
            </a:r>
          </a:p>
        </p:txBody>
      </p:sp>
      <p:sp>
        <p:nvSpPr>
          <p:cNvPr id="10" name="">
            <a:extLst xmlns:a="http://schemas.openxmlformats.org/drawingml/2006/main">
              <a:ext uri="{FF2B5EF4-FFF2-40B4-BE49-F238E27FC236}">
                <a16:creationId xmlns:a16="http://schemas.microsoft.com/office/drawing/2014/main" id="{3C27A351-4949-49EF-96E5-3ADBC43C4D0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9416524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047024B-827A-4343-80C9-A9AD925F8BE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E75DF0E7-6199-4952-B4A4-B0E6A7457D02}"/>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Native Slide Recording vs External Tools</a:t>
            </a:r>
          </a:p>
        </p:txBody>
      </p:sp>
      <p:sp>
        <p:nvSpPr>
          <p:cNvPr id="3" name="">
            <a:extLst xmlns:a="http://schemas.openxmlformats.org/drawingml/2006/main">
              <a:ext uri="{FF2B5EF4-FFF2-40B4-BE49-F238E27FC236}">
                <a16:creationId xmlns:a16="http://schemas.microsoft.com/office/drawing/2014/main" id="{4A3F728F-D980-47FF-9449-547CE37CE107}"/>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Match your capture tool to your editing needs and cross-application workflows.</a:t>
            </a:r>
          </a:p>
        </p:txBody>
      </p:sp>
      <p:sp>
        <p:nvSpPr>
          <p:cNvPr id="4" name="">
            <a:extLst xmlns:a="http://schemas.openxmlformats.org/drawingml/2006/main">
              <a:ext uri="{FF2B5EF4-FFF2-40B4-BE49-F238E27FC236}">
                <a16:creationId xmlns:a16="http://schemas.microsoft.com/office/drawing/2014/main" id="{1AA92121-396D-4387-A0AE-A785666C89C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Native PowerPoint recording excels at slide-level modularity and easy single-slide edits</a:t>
            </a:r>
          </a:p>
        </p:txBody>
      </p:sp>
      <p:sp>
        <p:nvSpPr>
          <p:cNvPr id="5" name="">
            <a:extLst xmlns:a="http://schemas.openxmlformats.org/drawingml/2006/main">
              <a:ext uri="{FF2B5EF4-FFF2-40B4-BE49-F238E27FC236}">
                <a16:creationId xmlns:a16="http://schemas.microsoft.com/office/drawing/2014/main" id="{3C1FB2FF-826E-480C-80E4-8A93F010937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External recorders like Loom offer quick webcam bubbles and browser recording</a:t>
            </a:r>
          </a:p>
        </p:txBody>
      </p:sp>
      <p:sp>
        <p:nvSpPr>
          <p:cNvPr id="6" name="">
            <a:extLst xmlns:a="http://schemas.openxmlformats.org/drawingml/2006/main">
              <a:ext uri="{FF2B5EF4-FFF2-40B4-BE49-F238E27FC236}">
                <a16:creationId xmlns:a16="http://schemas.microsoft.com/office/drawing/2014/main" id="{72AE1ABE-B456-4CF9-8FA6-DEF8AE5A6B3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Advanced editors like Camtasia provide multi-track timelines and text-based audio edits</a:t>
            </a:r>
          </a:p>
        </p:txBody>
      </p:sp>
      <p:sp>
        <p:nvSpPr>
          <p:cNvPr id="7" name="">
            <a:extLst xmlns:a="http://schemas.openxmlformats.org/drawingml/2006/main">
              <a:ext uri="{FF2B5EF4-FFF2-40B4-BE49-F238E27FC236}">
                <a16:creationId xmlns:a16="http://schemas.microsoft.com/office/drawing/2014/main" id="{B5762EF8-CEC6-4D5A-BB27-74660D2C8DB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32376100"/>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7787E6B-BAF5-4F9D-9F86-D8F9260B261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79567254-4AB4-41B6-8F0D-593D2100DC1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Summary of Presentation Audio Workflows</a:t>
            </a:r>
          </a:p>
        </p:txBody>
      </p:sp>
      <p:sp>
        <p:nvSpPr>
          <p:cNvPr id="3" name="">
            <a:extLst xmlns:a="http://schemas.openxmlformats.org/drawingml/2006/main">
              <a:ext uri="{FF2B5EF4-FFF2-40B4-BE49-F238E27FC236}">
                <a16:creationId xmlns:a16="http://schemas.microsoft.com/office/drawing/2014/main" id="{09CA7A9E-9094-4FB0-A62A-F8748508277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Disciplined setup and proper pacing create professional recorded presentations.</a:t>
            </a:r>
          </a:p>
        </p:txBody>
      </p:sp>
      <p:sp>
        <p:nvSpPr>
          <p:cNvPr id="4" name="">
            <a:extLst xmlns:a="http://schemas.openxmlformats.org/drawingml/2006/main">
              <a:ext uri="{FF2B5EF4-FFF2-40B4-BE49-F238E27FC236}">
                <a16:creationId xmlns:a16="http://schemas.microsoft.com/office/drawing/2014/main" id="{2A8296D8-C149-4426-8E67-16A92BB776EC}"/>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Select MP3 or AAC media standards to ensure universal playback across operating systems</a:t>
            </a:r>
          </a:p>
        </p:txBody>
      </p:sp>
      <p:sp>
        <p:nvSpPr>
          <p:cNvPr id="5" name="">
            <a:extLst xmlns:a="http://schemas.openxmlformats.org/drawingml/2006/main">
              <a:ext uri="{FF2B5EF4-FFF2-40B4-BE49-F238E27FC236}">
                <a16:creationId xmlns:a16="http://schemas.microsoft.com/office/drawing/2014/main" id="{11B287EE-0719-4499-A938-96F8DF1A3E2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Pause speaking during slide transitions to prevent cutoffs in recorded narration</a:t>
            </a:r>
          </a:p>
        </p:txBody>
      </p:sp>
      <p:sp>
        <p:nvSpPr>
          <p:cNvPr id="6" name="">
            <a:extLst xmlns:a="http://schemas.openxmlformats.org/drawingml/2006/main">
              <a:ext uri="{FF2B5EF4-FFF2-40B4-BE49-F238E27FC236}">
                <a16:creationId xmlns:a16="http://schemas.microsoft.com/office/drawing/2014/main" id="{175E06D0-4FD3-4BFF-8DC7-A6EF408D780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Export to MP4 for wide video distribution or retain PPTX for modular slide updates</a:t>
            </a:r>
          </a:p>
        </p:txBody>
      </p:sp>
      <p:sp>
        <p:nvSpPr>
          <p:cNvPr id="7" name="">
            <a:extLst xmlns:a="http://schemas.openxmlformats.org/drawingml/2006/main">
              <a:ext uri="{FF2B5EF4-FFF2-40B4-BE49-F238E27FC236}">
                <a16:creationId xmlns:a16="http://schemas.microsoft.com/office/drawing/2014/main" id="{73FFB419-C2E0-4334-8D83-2CA5A99CBC0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6779066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2026-10-09T21:55:47.6330000Z</dcterms:created>
  <dcterms:modified xsi:type="dcterms:W3CDTF">2026-10-09T21:55:47.6330000Z</dcterms:modified>
</coreProperties>
</file>