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43e21c38e6485d" /><Relationship Type="http://schemas.openxmlformats.org/officeDocument/2006/relationships/extended-properties" Target="/docProps/app.xml" Id="R07e1b7a9f05c497e" /><Relationship Type="http://schemas.openxmlformats.org/officeDocument/2006/relationships/officeDocument" Target="/ppt/presentation.xml" Id="R4850c3b44c744b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6a295017bc4dd3"/>
  </p:sldMasterIdLst>
  <p:notesMasterIdLst>
    <p:notesMasterId xmlns:r="http://schemas.openxmlformats.org/officeDocument/2006/relationships" r:id="Rc879c48b072b4668"/>
  </p:notesMasterIdLst>
  <p:sldIdLst>
    <p:sldId xmlns:r="http://schemas.openxmlformats.org/officeDocument/2006/relationships" id="256" r:id="R9603faec5cdf42a1"/>
    <p:sldId xmlns:r="http://schemas.openxmlformats.org/officeDocument/2006/relationships" id="257" r:id="R84917210595f4511"/>
    <p:sldId xmlns:r="http://schemas.openxmlformats.org/officeDocument/2006/relationships" id="258" r:id="R2b59460a35ea4971"/>
    <p:sldId xmlns:r="http://schemas.openxmlformats.org/officeDocument/2006/relationships" id="259" r:id="R5c93ce19d0b94ad3"/>
    <p:sldId xmlns:r="http://schemas.openxmlformats.org/officeDocument/2006/relationships" id="260" r:id="Rce7cea5e07f148db"/>
    <p:sldId xmlns:r="http://schemas.openxmlformats.org/officeDocument/2006/relationships" id="261" r:id="R20005a9879a24126"/>
    <p:sldId xmlns:r="http://schemas.openxmlformats.org/officeDocument/2006/relationships" id="262" r:id="R0843e018d1ac446e"/>
    <p:sldId xmlns:r="http://schemas.openxmlformats.org/officeDocument/2006/relationships" id="263" r:id="R045900b3e3a94568"/>
    <p:sldId xmlns:r="http://schemas.openxmlformats.org/officeDocument/2006/relationships" id="264" r:id="Raab62d68c50b4d44"/>
    <p:sldId xmlns:r="http://schemas.openxmlformats.org/officeDocument/2006/relationships" id="265" r:id="R4ec3fd379b274123"/>
    <p:sldId xmlns:r="http://schemas.openxmlformats.org/officeDocument/2006/relationships" id="266" r:id="Re27b265cfca04a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7c82886cce4376" /><Relationship Type="http://schemas.openxmlformats.org/officeDocument/2006/relationships/slideMaster" Target="/ppt/slideMasters/slideMaster1.xml" Id="Rbe6a295017bc4dd3" /><Relationship Type="http://schemas.openxmlformats.org/officeDocument/2006/relationships/notesMaster" Target="/ppt/notesMasters/notesMaster1.xml" Id="Rc879c48b072b4668" /><Relationship Type="http://schemas.openxmlformats.org/officeDocument/2006/relationships/presProps" Target="/ppt/presProps.xml" Id="R711020a8ee5a41b8" /><Relationship Type="http://schemas.openxmlformats.org/officeDocument/2006/relationships/tableStyles" Target="/ppt/tableStyles.xml" Id="R25abe3ff82174ee2" /><Relationship Type="http://schemas.openxmlformats.org/officeDocument/2006/relationships/slide" Target="/ppt/slides/slide1.xml" Id="R9603faec5cdf42a1" /><Relationship Type="http://schemas.openxmlformats.org/officeDocument/2006/relationships/slide" Target="/ppt/slides/slide2.xml" Id="R84917210595f4511" /><Relationship Type="http://schemas.openxmlformats.org/officeDocument/2006/relationships/slide" Target="/ppt/slides/slide3.xml" Id="R2b59460a35ea4971" /><Relationship Type="http://schemas.openxmlformats.org/officeDocument/2006/relationships/slide" Target="/ppt/slides/slide4.xml" Id="R5c93ce19d0b94ad3" /><Relationship Type="http://schemas.openxmlformats.org/officeDocument/2006/relationships/slide" Target="/ppt/slides/slide5.xml" Id="Rce7cea5e07f148db" /><Relationship Type="http://schemas.openxmlformats.org/officeDocument/2006/relationships/slide" Target="/ppt/slides/slide6.xml" Id="R20005a9879a24126" /><Relationship Type="http://schemas.openxmlformats.org/officeDocument/2006/relationships/slide" Target="/ppt/slides/slide7.xml" Id="R0843e018d1ac446e" /><Relationship Type="http://schemas.openxmlformats.org/officeDocument/2006/relationships/slide" Target="/ppt/slides/slide8.xml" Id="R045900b3e3a94568" /><Relationship Type="http://schemas.openxmlformats.org/officeDocument/2006/relationships/slide" Target="/ppt/slides/slide9.xml" Id="Raab62d68c50b4d44" /><Relationship Type="http://schemas.openxmlformats.org/officeDocument/2006/relationships/slide" Target="/ppt/slides/slide10.xml" Id="R4ec3fd379b274123" /><Relationship Type="http://schemas.openxmlformats.org/officeDocument/2006/relationships/slide" Target="/ppt/slides/slide11.xml" Id="Re27b265cfca04a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6f69ec3b7343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dfb39fa60248c7" /><Relationship Type="http://schemas.openxmlformats.org/officeDocument/2006/relationships/notesMaster" Target="/ppt/notesMasters/notesMaster1.xml" Id="R8127b169734046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d20758b2894d84" /><Relationship Type="http://schemas.openxmlformats.org/officeDocument/2006/relationships/notesMaster" Target="/ppt/notesMasters/notesMaster1.xml" Id="R808492fcdd8e45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7139b7b19640c2" /><Relationship Type="http://schemas.openxmlformats.org/officeDocument/2006/relationships/notesMaster" Target="/ppt/notesMasters/notesMaster1.xml" Id="R511d0b64e74840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a4523aad814fcd" /><Relationship Type="http://schemas.openxmlformats.org/officeDocument/2006/relationships/notesMaster" Target="/ppt/notesMasters/notesMaster1.xml" Id="R7e53949879b543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cb1747dc4745e6" /><Relationship Type="http://schemas.openxmlformats.org/officeDocument/2006/relationships/notesMaster" Target="/ppt/notesMasters/notesMaster1.xml" Id="R22b0266daf9046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db698bb46644b0" /><Relationship Type="http://schemas.openxmlformats.org/officeDocument/2006/relationships/notesMaster" Target="/ppt/notesMasters/notesMaster1.xml" Id="Rf34e80d1230d44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5ea68973f5413a" /><Relationship Type="http://schemas.openxmlformats.org/officeDocument/2006/relationships/notesMaster" Target="/ppt/notesMasters/notesMaster1.xml" Id="Rb39c897218f24f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5298dfcd4c48e5" /><Relationship Type="http://schemas.openxmlformats.org/officeDocument/2006/relationships/notesMaster" Target="/ppt/notesMasters/notesMaster1.xml" Id="Re6fe54a7c76543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b8ea2880e048b9" /><Relationship Type="http://schemas.openxmlformats.org/officeDocument/2006/relationships/notesMaster" Target="/ppt/notesMasters/notesMaster1.xml" Id="R14a018b92cb94c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0fc9c887ed4b66" /><Relationship Type="http://schemas.openxmlformats.org/officeDocument/2006/relationships/notesMaster" Target="/ppt/notesMasters/notesMaster1.xml" Id="R50ff57147b7b4ac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402df0ac724e1e" /><Relationship Type="http://schemas.openxmlformats.org/officeDocument/2006/relationships/notesMaster" Target="/ppt/notesMasters/notesMaster1.xml" Id="R2124fcdcaa1c49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6dc0d56a5749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ae78b871154900" /><Relationship Type="http://schemas.openxmlformats.org/officeDocument/2006/relationships/slideLayout" Target="/ppt/slideLayouts/slideLayout1.xml" Id="Re233adca2fb947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33adca2fb947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41b9b4a7948f9" /><Relationship Type="http://schemas.openxmlformats.org/officeDocument/2006/relationships/image" Target="/ppt/media/image.png" Id="R0a0320fc68e041ce" /><Relationship Type="http://schemas.openxmlformats.org/officeDocument/2006/relationships/notesSlide" Target="/ppt/notesSlides/notesSlide1.xml" Id="R85f484ee81c44a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4f04510204f7f" /><Relationship Type="http://schemas.openxmlformats.org/officeDocument/2006/relationships/notesSlide" Target="/ppt/notesSlides/notesSlide2.xml" Id="R680546db651142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a7f917e664724" /><Relationship Type="http://schemas.openxmlformats.org/officeDocument/2006/relationships/notesSlide" Target="/ppt/notesSlides/notesSlide3.xml" Id="R5e8c14fbc9644b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2ce9df33b4306" /><Relationship Type="http://schemas.openxmlformats.org/officeDocument/2006/relationships/notesSlide" Target="/ppt/notesSlides/notesSlide4.xml" Id="R9bcc7bd4913041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65e0d933b4b7d" /><Relationship Type="http://schemas.openxmlformats.org/officeDocument/2006/relationships/notesSlide" Target="/ppt/notesSlides/notesSlide5.xml" Id="Re5445ee17e2d41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efeee08384db8" /><Relationship Type="http://schemas.openxmlformats.org/officeDocument/2006/relationships/notesSlide" Target="/ppt/notesSlides/notesSlide6.xml" Id="Rd0dd42010ba84b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312522d244038" /><Relationship Type="http://schemas.openxmlformats.org/officeDocument/2006/relationships/notesSlide" Target="/ppt/notesSlides/notesSlide7.xml" Id="R04786d83b3974a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aff2b482fb48de" /><Relationship Type="http://schemas.openxmlformats.org/officeDocument/2006/relationships/notesSlide" Target="/ppt/notesSlides/notesSlide8.xml" Id="R60d6d959f83844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043ebcfac4bdc" /><Relationship Type="http://schemas.openxmlformats.org/officeDocument/2006/relationships/notesSlide" Target="/ppt/notesSlides/notesSlide9.xml" Id="R0b48481d78144a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adc7a30c44087" /><Relationship Type="http://schemas.openxmlformats.org/officeDocument/2006/relationships/notesSlide" Target="/ppt/notesSlides/notesSlide10.xml" Id="R3c6c4cdb6aad4b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63a7e66de4e20" /><Relationship Type="http://schemas.openxmlformats.org/officeDocument/2006/relationships/notesSlide" Target="/ppt/notesSlides/notesSlide11.xml" Id="R65d1684198ce4e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B78E0-D978-46C8-B0E3-64AAC033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FBE03-738F-4765-8BE1-5842A385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B3EF5-ABD7-4BA3-8EB4-CAB88ADA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Hair Love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BC741-A119-44C9-B6DC-96C96843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watches Hair Love and builds a discussion about family, self-image, and care.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D6E5F-865A-483E-A20E-A35FF150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1FB4A-BEFD-4918-AB24-BCC44106D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C565E-B0DD-40EA-A5F6-C3A14859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4CB64-DA6B-4424-ABEC-87420A4A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320fc68e041ce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1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6E872C-E816-424E-B13E-5D90874A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35139-FE26-4B6C-A502-394FA770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C0EDE-198F-48E0-A622-7BD04744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D4F2B-3084-49EB-A683-F2FC166C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F82B6-C03E-4A7C-A8EA-A2FC7AA9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hair love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E1F7B-F8DF-4DEE-A942-F2286627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AD81B-052D-4C28-8A70-E2A135B0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CECC0-B7BF-452D-9929-277E0764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D048D-D74C-4767-8020-70C7B446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Watch the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BF256-7B65-426D-9382-CB309FC7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E1DB6-A038-4D84-97CA-C5D87557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44C02-DAAF-401B-9D1D-F9A0B34D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Theme Talk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18A6A0-BD83-481D-8455-72BD3AD0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7C713-A40E-4962-B14B-7017BEDD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C4AB9-3258-45A5-8CAA-10CFD3BD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EC59A-804F-4EC4-9909-3905B347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78B3F-5ED8-438B-8637-4EE36340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emotions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00C09D-934D-4963-AA07-29C2C217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C2559A-5536-433A-822E-E038FB4D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ABFD02-C838-4136-BB81-5FE0498B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0F69BC-3867-494F-8FEA-33C646C6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reflections</a:t>
            </a:r>
          </a:p>
        </p:txBody>
      </p:sp>
    </p:spTree>
    <p:extLst>
      <p:ext uri="{BB962C8B-B14F-4D97-AF65-F5344CB8AC3E}">
        <p14:creationId xmlns:p14="http://schemas.microsoft.com/office/powerpoint/2010/main" val="1522648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C8E26-6A1C-4338-B1C1-8A59314F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AEE2F-FD94-4939-AECE-7C83F5EF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8EA6B8-DACA-46A3-A676-1DB6040B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5F2D4-560F-489E-99DF-BA0C57B91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167EC-6DB0-4EFD-9CF5-3A16F568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short film into a meaningful classroom conversation.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F9375-FAA2-43CA-9EB1-68602E84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117C1A-25FF-4DC8-BDC2-E1CEF810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048425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FED8A6-92F2-4917-8009-017699B9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415E6-0435-4CF9-BAA7-8C70B32D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D71C7-9329-4C63-BDC6-9176B91B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CA63D-3AFE-46E8-836D-705EC85A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66FAD5-3BEC-4F87-B3E3-747B02FC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hair love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44EB1B-4524-4467-A115-9E2EEA79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F8B12-8143-401C-8A0C-181446B4D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B1C8B-C2D1-43DA-BDCC-DFEF7194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D32A1E-A49C-4C40-8439-5612FCC9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hair love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E95A5-80B5-40CD-AA87-6ADD28EA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A5FF8-C456-4B8B-B1A5-FBF44FCE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3F550-2CEC-442C-B6EE-CA1CE479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881E51-8A68-4EE3-9738-18D2D472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D3203B-3A95-45B1-B324-088C80DB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short film into a meaningful cla…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69BB76-87EE-4F07-90CD-05E6B0C6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923A3-B8AC-437F-9D99-026C9CE6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DA4CE3-FE16-47FB-BB11-37D894214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8F5C2-F695-4800-ACE6-834F428D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5C5E67-F7F8-4344-9D35-D3246C74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Share takeaways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75EAC4-A91D-4E4B-80CE-B9C8A50F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027010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171148-D6DE-4D64-A617-FC04B2BC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AB3FA-0FFD-4E2D-BABE-26B65BFF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5E828-BD4E-47FB-9E32-CAD72D23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C128A-468D-420B-9F40-3EA01AA4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E6FEF-3848-406E-B43F-0C7C4C5E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6D8E6-8914-4770-AA11-89A6285C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A88AC-E6D9-4978-8657-C9371A7D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688CD-1C40-49C1-BD67-969179E0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7E91F6-F97E-4FA6-8584-C262DB5C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the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5C5816-FBF0-4533-9892-7D0D4B11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D04EE5-88BC-4D34-ACE3-C4A3EFE9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BA1D07-A227-4ED8-A8F4-61D97499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B26D3D-BEEF-4D05-8C71-FCF7F4A5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C6F86-38A1-4326-A857-1FB152B0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3B009-43D7-427F-B939-3306CD59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1BE1E-663A-4010-A628-A1B73E42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07DE79-5DAA-4985-9AE9-2E268DB1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emotions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259134-44FD-4F2C-8A9A-F2C0ACC2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C74B71-1443-41AA-B9D7-0043B0C9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E75040-5B1E-4B08-9224-E948AC1B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4F31C5-DE98-4DD1-B950-86B996F4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reflections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4B0975-8C85-462A-91B1-4D590F49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95233D-73E6-4ED4-97C0-8C86D70B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72BE7B-022A-4F84-802E-E961A3BE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4A7D44-9CD1-4DA4-9340-DE65C31A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C569CE-865C-4AA0-AC70-8477D0FC6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004698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1EC8C2-54B6-42B7-A837-6E6E0A06E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F057D-DC2D-4952-88F8-3BFEBEEF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C844C1-1E60-48B7-AAB6-8FA00C66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4359A-8BF7-4145-A053-BFC9FB77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685F2-BBCC-4B9B-8E71-80893E94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hair love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CC6E2-1FFA-4670-9FE3-508BD031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A5F6E-CE53-408C-8795-7088E6DB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EFE50-2192-40FC-AD43-318DA4A0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A2620B-99EE-480D-9C1B-7B76DEC2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treat the film like a one-time viewing.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423EE-3A75-423C-958A-D02D9DF3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551095-F81E-4458-AF19-4FD5CF9D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Discussion stays vague and unfocused.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A4A0F-6928-4D77-BF2D-75D4091B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3D055F-0F34-485B-8123-DC4F4AB7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 lacks a clear reflection activity.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7E60F2-7EE4-4038-9E34-E80ED7DA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49CA22-C919-454B-9F6D-911288DD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987D0-0E9D-4ED8-9D72-D6DE11F8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94AF0D-302E-40F8-9187-7FF4E929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identify key scenes and themes.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14200-C180-4CAD-BEE3-66A396CC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34DBB5-1A98-46B4-A7DC-1901B848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Class discussion centers on self-image and support.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91296-7CFD-4125-BC1E-0B99A039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9CA898-A0CE-4EF2-91E6-D968BEB1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Learners finish with a short personal response.</a:t>
            </a:r>
          </a:p>
        </p:txBody>
      </p:sp>
    </p:spTree>
    <p:extLst>
      <p:ext uri="{BB962C8B-B14F-4D97-AF65-F5344CB8AC3E}">
        <p14:creationId xmlns:p14="http://schemas.microsoft.com/office/powerpoint/2010/main" val="2688371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E75262-DD00-44E1-A2FF-AD0130B0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F8869-4B07-48B2-ABC3-DC1DE280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02C9A-B720-42D8-A9D6-9AC7FFCB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A9DD1-91F4-4A3E-A19D-08046D77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E73434-E26C-4822-B82F-EC1FED936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8C8E7C-2E4B-413E-B611-5F8C6807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F0CC07-3216-4588-9053-0B9AE9F5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40890-CB40-4F86-A5CB-B481CCFB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691E9-B77B-44F0-8D03-4523B831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127E0-8A08-4079-A6E1-924A50E8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lesson flow for guiding discussion and writing after viewing.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7D9E9-A974-424E-921F-A6490977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9A83C3-D35B-4995-B5D2-732DF51B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78FF81-31FC-45EE-B5A5-6D21994F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ABEAF-D32C-4789-8CF6-23463D43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7D47A9-D97D-43FF-BF76-B9E437EC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way to connect the story to identity, family support, and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91A0E1-5907-42BB-A6F6-A9BC7707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0E694-B1B5-40BA-BD01-A57CC4EA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1F8974-C71B-4D3D-951C-144E422C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3D4B0-974F-47C9-A770-0E2C5480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8D4F1E-B802-43CE-BD41-4637A0C9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overview for talking about empathy and care at home.</a:t>
            </a:r>
          </a:p>
        </p:txBody>
      </p:sp>
    </p:spTree>
    <p:extLst>
      <p:ext uri="{BB962C8B-B14F-4D97-AF65-F5344CB8AC3E}">
        <p14:creationId xmlns:p14="http://schemas.microsoft.com/office/powerpoint/2010/main" val="1340847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580F11-8FC1-44D2-AEC9-D4C68866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D5E49-D6AE-4DA6-8C7B-B65E97E5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C46E4B-C465-4556-B153-BC4295DA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C14B2-EEFD-499D-83D9-ECFBAF2D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FB89DE-9685-46E3-B35A-EC55C0CF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9C8D8-8583-4540-9D5A-84B63F90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C894B-9F0E-4A1B-8D68-566F5727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29BD2-9FEC-4300-B7B9-042C7A0F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92D5A-FDDD-490F-BAE6-5FC2F63F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F2784-FF15-492A-A9F3-0604DB20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66272-CDB7-4300-AF37-BD7ECEF0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the film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EC00B-58A0-48ED-86CD-64C96849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F9E0C3-0750-448D-A512-7EAACA41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EA737-BBAB-4747-A6CB-3A660E0E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79569-9097-4033-A87A-DD0D1050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D1A28B-76CB-4B8E-A4E4-7B684BA7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4E3B27-D134-44C2-9FDD-6F7C688C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DF2628-A041-4D57-B17B-D62DFBF6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AD6F16-67C1-46A0-8A40-F74411CDF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AEB8D-73DD-47CC-B32F-6A7141E2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71DC5-D45E-4C44-ADF8-DF6B50FC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B4F0FF-5AD4-4F07-B094-D6AD469C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E15715-1675-4973-9E84-1EEBA734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emotions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D2673D-A27F-4161-B425-335A7510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EBCF9E-D1C6-4B7D-9FB9-C8EAFA84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A6CE70-2A83-4C92-95E6-00EE0996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F7B495-0B06-411E-A0F8-F805AB57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73380F-C7F5-4249-9865-D04E46D7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5EFD00-FDF4-4ECD-9E6A-7319FBA2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reflections</a:t>
            </a:r>
          </a:p>
        </p:txBody>
      </p:sp>
    </p:spTree>
    <p:extLst>
      <p:ext uri="{BB962C8B-B14F-4D97-AF65-F5344CB8AC3E}">
        <p14:creationId xmlns:p14="http://schemas.microsoft.com/office/powerpoint/2010/main" val="1205455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A6CBCD-9831-4D71-957F-16D958B9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F3E3D-1F87-4A40-8ABF-86E35151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C4564-C7E2-456A-A2DD-6C84C9ECB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5CABB-BCF1-4614-A6E6-5E5C959DF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0FC29-3B24-4B32-A1D8-EC59509E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hair love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06F57-A156-487B-A4BA-70EAFE99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7BF1F-B0AB-41FF-B89B-A5575B53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C903F-789E-479C-B1BF-F6CDE4F5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short film help students talk about confidence and family care?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C551C-A3E1-4458-B573-24D317F5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B7D22B-E5EA-49AC-AF8F-35674C57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E57E1-0DD6-412D-AA48-CB911BE3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12B273-E6E1-48F5-BF9F-F5FB27EF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B3AD2-0151-4312-B2FA-F298ED7C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20B338-3E14-4486-9FC5-A67A3922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C8C84A-27E3-48DF-9806-43A4EE9E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Discuss emotions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F61F37-062C-4562-861C-318D9829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84B67-5226-41C3-9F90-44930921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B4BDEC-3436-4C6C-9A4A-C057DAC3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</p:spTree>
    <p:extLst>
      <p:ext uri="{BB962C8B-B14F-4D97-AF65-F5344CB8AC3E}">
        <p14:creationId xmlns:p14="http://schemas.microsoft.com/office/powerpoint/2010/main" val="5541307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898439-FB36-4D8D-9D81-38719B77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3B45F-720A-4C78-B832-53E3C9D3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3B3A4-D5E0-4036-8CD1-08DA15C1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DBDDE-160C-4DD8-971B-6F2FF4A9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A00573-ED0A-4E0F-9A74-F43CE410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hair love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74B25-1EE5-4EE1-BD77-0122F6B9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F0CCE-3796-46AC-9C18-356E32FC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FA767-A7A9-41DB-B0E1-504CB9C5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6BE6F-F4B4-460F-AEAA-F243EC32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the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DBB82-6402-4548-86A2-E57921E8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2355E8-0D0C-48D0-BB6A-67322B02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49353-8BE7-4D5F-94EF-45567969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D7518-7FF3-4154-8F21-8E810E9F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D4881C-DBAF-4C42-B336-7B50A654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E541DC-C3D3-46CF-9E0A-BA7B26DF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FDAEA-38F9-4572-8472-75DBD9FB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A29FB-8EB3-4A4F-8792-CB3EA039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A195B5-7A4A-42A1-8BCC-41272EE4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361BB3-8626-4737-B0CE-5BD8DC13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emotions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CB808-6376-436C-B3E4-DDF964A7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E698D4-36B3-4C5A-A825-F3D5277A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C044ED-2389-4FC6-A61E-A2E5D7DD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9C3A93-E647-49BE-BE23-D67EFAE7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6E269D-AFA8-45A4-8D45-9988A0E5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takeaways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B3B3AF-2399-4B53-B720-51AD9A2D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059582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9C07A4-988A-49DB-8D68-D37B686A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EDDD7-C243-41F8-9AF3-DA1573DE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F19D2-E9F4-40D2-AF48-B89D696D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the film to spark honest, thoughtful classroom dialogue.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084AB-3C13-41F7-9C3D-1F84F699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77DE3-1EFB-43F2-BE74-5722E953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A9D94-59A6-4A6A-B4F1-471AD73E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D75F4-70C8-4723-8E6F-FDC34988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73958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2026-10-01T22:12:09.0920000Z</dcterms:created>
  <dcterms:modified xsi:type="dcterms:W3CDTF">2026-10-01T22:12:09.0920000Z</dcterms:modified>
</coreProperties>
</file>