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e0c164bf224161" /><Relationship Type="http://schemas.openxmlformats.org/officeDocument/2006/relationships/extended-properties" Target="/docProps/app.xml" Id="Rb2f5a07f1dfe4e52" /><Relationship Type="http://schemas.openxmlformats.org/officeDocument/2006/relationships/officeDocument" Target="/ppt/presentation.xml" Id="R52548cf85db843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5a2b45d63140f6"/>
  </p:sldMasterIdLst>
  <p:notesMasterIdLst>
    <p:notesMasterId xmlns:r="http://schemas.openxmlformats.org/officeDocument/2006/relationships" r:id="R9c5a51907e004004"/>
  </p:notesMasterIdLst>
  <p:sldIdLst>
    <p:sldId xmlns:r="http://schemas.openxmlformats.org/officeDocument/2006/relationships" id="256" r:id="R9d72b250d0084227"/>
    <p:sldId xmlns:r="http://schemas.openxmlformats.org/officeDocument/2006/relationships" id="257" r:id="Rbc541c964f0b4fd9"/>
    <p:sldId xmlns:r="http://schemas.openxmlformats.org/officeDocument/2006/relationships" id="258" r:id="R3c2ec239aa894fd1"/>
    <p:sldId xmlns:r="http://schemas.openxmlformats.org/officeDocument/2006/relationships" id="259" r:id="R750ce6ebc7f44dfa"/>
    <p:sldId xmlns:r="http://schemas.openxmlformats.org/officeDocument/2006/relationships" id="260" r:id="Raf353c04133e4655"/>
    <p:sldId xmlns:r="http://schemas.openxmlformats.org/officeDocument/2006/relationships" id="261" r:id="R471028744f10423b"/>
    <p:sldId xmlns:r="http://schemas.openxmlformats.org/officeDocument/2006/relationships" id="262" r:id="Rcab2e65e1ee94269"/>
    <p:sldId xmlns:r="http://schemas.openxmlformats.org/officeDocument/2006/relationships" id="263" r:id="R884cf31463c9404a"/>
    <p:sldId xmlns:r="http://schemas.openxmlformats.org/officeDocument/2006/relationships" id="264" r:id="Reba21dbf1c104a74"/>
    <p:sldId xmlns:r="http://schemas.openxmlformats.org/officeDocument/2006/relationships" id="265" r:id="R4d20e99d7e3c46fa"/>
    <p:sldId xmlns:r="http://schemas.openxmlformats.org/officeDocument/2006/relationships" id="266" r:id="R9d837a6ab55a40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d03ee4b84946ee" /><Relationship Type="http://schemas.openxmlformats.org/officeDocument/2006/relationships/slideMaster" Target="/ppt/slideMasters/slideMaster1.xml" Id="R535a2b45d63140f6" /><Relationship Type="http://schemas.openxmlformats.org/officeDocument/2006/relationships/notesMaster" Target="/ppt/notesMasters/notesMaster1.xml" Id="R9c5a51907e004004" /><Relationship Type="http://schemas.openxmlformats.org/officeDocument/2006/relationships/presProps" Target="/ppt/presProps.xml" Id="R15cff5a92b124761" /><Relationship Type="http://schemas.openxmlformats.org/officeDocument/2006/relationships/tableStyles" Target="/ppt/tableStyles.xml" Id="R0edf6eec4a7d48a8" /><Relationship Type="http://schemas.openxmlformats.org/officeDocument/2006/relationships/slide" Target="/ppt/slides/slide1.xml" Id="R9d72b250d0084227" /><Relationship Type="http://schemas.openxmlformats.org/officeDocument/2006/relationships/slide" Target="/ppt/slides/slide2.xml" Id="Rbc541c964f0b4fd9" /><Relationship Type="http://schemas.openxmlformats.org/officeDocument/2006/relationships/slide" Target="/ppt/slides/slide3.xml" Id="R3c2ec239aa894fd1" /><Relationship Type="http://schemas.openxmlformats.org/officeDocument/2006/relationships/slide" Target="/ppt/slides/slide4.xml" Id="R750ce6ebc7f44dfa" /><Relationship Type="http://schemas.openxmlformats.org/officeDocument/2006/relationships/slide" Target="/ppt/slides/slide5.xml" Id="Raf353c04133e4655" /><Relationship Type="http://schemas.openxmlformats.org/officeDocument/2006/relationships/slide" Target="/ppt/slides/slide6.xml" Id="R471028744f10423b" /><Relationship Type="http://schemas.openxmlformats.org/officeDocument/2006/relationships/slide" Target="/ppt/slides/slide7.xml" Id="Rcab2e65e1ee94269" /><Relationship Type="http://schemas.openxmlformats.org/officeDocument/2006/relationships/slide" Target="/ppt/slides/slide8.xml" Id="R884cf31463c9404a" /><Relationship Type="http://schemas.openxmlformats.org/officeDocument/2006/relationships/slide" Target="/ppt/slides/slide9.xml" Id="Reba21dbf1c104a74" /><Relationship Type="http://schemas.openxmlformats.org/officeDocument/2006/relationships/slide" Target="/ppt/slides/slide10.xml" Id="R4d20e99d7e3c46fa" /><Relationship Type="http://schemas.openxmlformats.org/officeDocument/2006/relationships/slide" Target="/ppt/slides/slide11.xml" Id="R9d837a6ab55a40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29655458354d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fb3f40c09b4234" /><Relationship Type="http://schemas.openxmlformats.org/officeDocument/2006/relationships/notesMaster" Target="/ppt/notesMasters/notesMaster1.xml" Id="R3da169c7730a4b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951b5bdd614e11" /><Relationship Type="http://schemas.openxmlformats.org/officeDocument/2006/relationships/notesMaster" Target="/ppt/notesMasters/notesMaster1.xml" Id="Rfd83e88601954b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d0cae05d384c56" /><Relationship Type="http://schemas.openxmlformats.org/officeDocument/2006/relationships/notesMaster" Target="/ppt/notesMasters/notesMaster1.xml" Id="R490ff240dfeb45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0f348273dc4918" /><Relationship Type="http://schemas.openxmlformats.org/officeDocument/2006/relationships/notesMaster" Target="/ppt/notesMasters/notesMaster1.xml" Id="R26a75a4bd9b04a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e971b5f6d54f29" /><Relationship Type="http://schemas.openxmlformats.org/officeDocument/2006/relationships/notesMaster" Target="/ppt/notesMasters/notesMaster1.xml" Id="Rbc7678ee321e4d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4b77b6bffe4a4a" /><Relationship Type="http://schemas.openxmlformats.org/officeDocument/2006/relationships/notesMaster" Target="/ppt/notesMasters/notesMaster1.xml" Id="R8f46d185f28645c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5f6546fc054b33" /><Relationship Type="http://schemas.openxmlformats.org/officeDocument/2006/relationships/notesMaster" Target="/ppt/notesMasters/notesMaster1.xml" Id="Rc652ae0757664f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1d504d0d34445b" /><Relationship Type="http://schemas.openxmlformats.org/officeDocument/2006/relationships/notesMaster" Target="/ppt/notesMasters/notesMaster1.xml" Id="Rdf0a078845da4f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2414a6157249e6" /><Relationship Type="http://schemas.openxmlformats.org/officeDocument/2006/relationships/notesMaster" Target="/ppt/notesMasters/notesMaster1.xml" Id="Rf246b12e2dac44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ed6a14337c4752" /><Relationship Type="http://schemas.openxmlformats.org/officeDocument/2006/relationships/notesMaster" Target="/ppt/notesMasters/notesMaster1.xml" Id="R12f19997e90f43b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c50eaedfc04e36" /><Relationship Type="http://schemas.openxmlformats.org/officeDocument/2006/relationships/notesMaster" Target="/ppt/notesMasters/notesMaster1.xml" Id="Rb92fc9141c2348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9879ddcdff41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7dbd1e06084619" /><Relationship Type="http://schemas.openxmlformats.org/officeDocument/2006/relationships/slideLayout" Target="/ppt/slideLayouts/slideLayout1.xml" Id="R382ac22fe6744b1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2ac22fe6744b1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4a92b6c0da4776" /><Relationship Type="http://schemas.openxmlformats.org/officeDocument/2006/relationships/image" Target="/ppt/media/image.png" Id="R8ba48d09b0424c82" /><Relationship Type="http://schemas.openxmlformats.org/officeDocument/2006/relationships/notesSlide" Target="/ppt/notesSlides/notesSlide1.xml" Id="Rf97d00720b2649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b14028b454f6c" /><Relationship Type="http://schemas.openxmlformats.org/officeDocument/2006/relationships/notesSlide" Target="/ppt/notesSlides/notesSlide2.xml" Id="R47ce2d9482024b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d384ae9c4466f" /><Relationship Type="http://schemas.openxmlformats.org/officeDocument/2006/relationships/notesSlide" Target="/ppt/notesSlides/notesSlide3.xml" Id="Rdcdbef76c1314b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b55699427846f6" /><Relationship Type="http://schemas.openxmlformats.org/officeDocument/2006/relationships/notesSlide" Target="/ppt/notesSlides/notesSlide4.xml" Id="R987795eb86a642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5ea59a61a4f73" /><Relationship Type="http://schemas.openxmlformats.org/officeDocument/2006/relationships/notesSlide" Target="/ppt/notesSlides/notesSlide5.xml" Id="R8efb56f7ffe54d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2c8f9583f7409a" /><Relationship Type="http://schemas.openxmlformats.org/officeDocument/2006/relationships/notesSlide" Target="/ppt/notesSlides/notesSlide6.xml" Id="Rcc72c08943a944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b4f8cf7164716" /><Relationship Type="http://schemas.openxmlformats.org/officeDocument/2006/relationships/notesSlide" Target="/ppt/notesSlides/notesSlide7.xml" Id="R6049c6f503934e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7ae42790b413f" /><Relationship Type="http://schemas.openxmlformats.org/officeDocument/2006/relationships/notesSlide" Target="/ppt/notesSlides/notesSlide8.xml" Id="R64aae061d2ca46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6a768701db4b8d" /><Relationship Type="http://schemas.openxmlformats.org/officeDocument/2006/relationships/notesSlide" Target="/ppt/notesSlides/notesSlide9.xml" Id="R9bdc611df922489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01b68181e4647" /><Relationship Type="http://schemas.openxmlformats.org/officeDocument/2006/relationships/notesSlide" Target="/ppt/notesSlides/notesSlide10.xml" Id="Rc78f91bf369741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f7fcfc2a24cc8" /><Relationship Type="http://schemas.openxmlformats.org/officeDocument/2006/relationships/notesSlide" Target="/ppt/notesSlides/notesSlide11.xml" Id="Re88ff81b744a4e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F20EA1-1782-43A4-AB3A-3D3F06D0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9E197-B33F-4FB1-88FC-574A9E64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FFE218-202B-4FEF-A3C8-7483A890C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Hawaii Presentation Video Production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F98D0-1375-4AFA-AEB6-F5A153BB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beachside launch film captures Luna Surf Co.'s new board line in Oahu.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90B8FF-7ECE-4A55-B2E8-3A8E754F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EA9C98-E9F4-424E-B8AD-D6094BC0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5CD6B-7C5E-4CC1-BF09-CE37EA25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89636-F7D1-425E-A15A-BB7393D2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a48d09b0424c8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958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506BB1-E291-4A00-BC3F-5DE534EF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B372C-A721-444C-89FF-9B016326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489C23-E6B7-458F-86A1-18A1C97C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99A908-118B-47ED-972A-1A1217B1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B7E42-932A-49CC-B3DB-3B628600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hawaii presentation video production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576E06-5F8A-42DE-AF28-BD68AC5B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1D859-66C7-4B3C-9147-F25F43D2A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216F5-38A8-42D0-A643-D25C7E3D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Island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5F9CE-83E6-4E6A-A3EB-A859C144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beach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B97407-71F5-4FA0-8BB9-F0D531F8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4740DD-BFCE-46E9-800E-3B1FB466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0D26D4-5F37-483B-A328-221B8DD2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17494-8997-4B37-97A1-06818C5B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shot list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4F37B-4C71-4396-A1FB-39B6798A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58110-758D-41CA-AE0A-2EF9F94CE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5AE848-E15D-4729-9E1E-D40692CE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607F75-F828-4013-B8D5-3FBF44AD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70E811-A9AE-4765-8648-603A7A30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917DDF-8850-4F7C-8776-3BEB94C2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8E40A6-440E-473F-A8EC-CD8E6831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5DD590-A56A-4514-BE93-C700ADF48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rhythm</a:t>
            </a:r>
          </a:p>
        </p:txBody>
      </p:sp>
    </p:spTree>
    <p:extLst>
      <p:ext uri="{BB962C8B-B14F-4D97-AF65-F5344CB8AC3E}">
        <p14:creationId xmlns:p14="http://schemas.microsoft.com/office/powerpoint/2010/main" val="5726845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78EC2F-A562-449A-8AB5-6E6E9707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67960-B628-4AD0-8106-04C268C0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4BADBC-F4D4-400E-AA86-C3E73F1C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F7EC95-1C36-4CB6-A086-2294BE66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75E4E-D7DC-4421-A21E-A7F41D37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 cinematic island story for a product launch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102A2D-9740-4C26-9328-3DE57653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A82279-3B36-480F-85DF-3E99EACDE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083601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93915E-8F59-4965-A651-27C7713E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73C493-1254-4140-8CB4-BB89436F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52946-24C5-442B-B635-0D6FC3EC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731286-DF4F-4C92-8384-76AD7038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70E141-81A1-45C5-B79F-10386FBA2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hawaii presentation video production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D7675-97E2-411F-9202-D165D4D4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E375E-927B-4E29-A81E-0880B46E6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51A075-2C5D-4E02-9035-C9CD2319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DE9F9-7AB7-412B-985A-4096211F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hawaii presentation video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D15F8E-E725-4672-AD4F-027F484F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0C5A2C-9394-48AA-9EBD-380CFD2A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86C0B4-EB5A-4D58-B03F-2E01420E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4ED3A-A35E-498B-9CDF-EE54E3DF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84D8C8-1504-40D5-A106-EEE171D8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cinematic island story for a produ…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E96005-D35F-456F-B7BE-3186D011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9D26D6-D858-450F-B77A-228E5FBD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D311CD-B6EF-47B6-954B-92270601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74046F-0368-402C-B911-B92C286E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535D60-5C7A-4E4F-B8D8-586992C6D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Polish for launch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ED7106-C870-49C4-8E17-ECC18D84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119727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E2C667-20CB-49FA-95C7-67DE3CFB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3B27A-5BAA-4927-BE91-2ABFC869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1C6180-B8DB-44FA-AD6A-CDBAD87D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AEEFD7-82A0-4E3B-9E86-A2D792AB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25AE9-CE6D-4F61-870A-375575F1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C9145-317E-4B52-AEB5-BB44A35A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A23926-9A28-4A1A-AF80-66A4A3375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762EE-73A2-4CA8-BF18-28C46A25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9BA306-5D19-4C42-94A5-E4EF8C63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beach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D8B07A-41EA-420A-81B2-0ADAA232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1D6032-0631-4EBD-AEBA-A5194FDD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23E64C-0BEC-496A-8924-2811C049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88A3F-91FB-439D-B5C7-29D3E0C4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 list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F5A942-8A83-40B2-8BBA-EED5F401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9014A-2211-4BE6-81D6-2895BFFE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4CDA1A-9F10-43DB-A16E-65EC81D9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19CC03-8008-4F95-8B5B-5F10581E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D3B235-5B98-48C0-A869-68EED221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17D75D-EFAB-4384-9903-67EDF6DF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2A9FB3-1F18-4E81-8AD9-781FEF11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0A2874-492E-4AD3-8AD7-BBABE442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rhythm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178AA6-C992-4EE0-A436-F3CEDD73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03678A-A8AA-42BE-88B7-2DBED961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96A930-BB65-440E-BC00-1BB565E4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62D1AA-65F0-4D51-BC0E-86EE62F6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for launch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0D8BCA-0AF5-423E-AB80-41B8F5C6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658620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3BD8DB-292C-415A-9C71-B4B85DA1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C81664-521A-42F0-B5D6-A3155477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C6A159-5286-438E-863E-359300C04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26C16-D4C4-4CCA-9DF9-0802E8F3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A4E6BC-5C3D-4F63-83DE-64C1C8781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hawaii presentation video production: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939EF-ED6C-476D-A69A-F1EFEC48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B91374-7F85-4011-9F44-02930B9D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8ED9AA-C28E-4380-B87D-2859D9A8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781EE-6F7C-40B5-90D6-DCEEB0C4F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idea feels generic and not tied to Hawaii.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E77539-EC7F-443B-A7E4-0100FDD3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77C246-0DED-4B35-87E2-7169FBD7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crew lacks a clear sequence for filming on location.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088FA-2D90-43CF-8DC7-494A1DD6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9C23C2-AA35-474B-93DB-959EE7FB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edit direction is still too loose to guide the team.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D1DBB-2654-4EC1-9D9D-26EF8C4E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10078-FF32-46AE-9E2A-336FFB67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1044B-6F76-452C-93A9-968253B74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A9090-AF66-4CDA-B5F0-E726AC8A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centers on a real beach day and a single product reveal.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3EFE2A-0077-4699-9A3D-7C08200F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071530-211C-4DCF-9EF1-AD356E98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shot plan keeps production organized from sunrise to sunset.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3DD368-15AE-47A6-8142-994CBE4B9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547535-8BC0-4A4B-85D7-EA179138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cohesive, calm, and ready for review.</a:t>
            </a:r>
          </a:p>
        </p:txBody>
      </p:sp>
    </p:spTree>
    <p:extLst>
      <p:ext uri="{BB962C8B-B14F-4D97-AF65-F5344CB8AC3E}">
        <p14:creationId xmlns:p14="http://schemas.microsoft.com/office/powerpoint/2010/main" val="16698411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7C8363-73B9-47F4-B12B-85F83122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14253-524A-4B40-91EC-4E0ED3EF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55B0D2-F79D-489E-8D15-4A7E33BD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7A402E-5E29-4934-A7BD-2DA6701B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6DDA92-97DE-4C00-A986-9DE7F849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99D52-03BE-474B-A52D-6727F1F3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8A4A60-6C4B-4CE5-B339-47D5C0F9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AAE90B-166B-45A4-BC0F-433D1692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BFD079-9363-495D-BD92-C040597EC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5E3360-466E-4000-809B-C5155393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video concept that matches a warm, coastal product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3E3A60-2D90-4C8A-AA2D-B68689FB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1F0785-3FF8-4806-B2CE-CD00F3F1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17529-A853-4D84-A0D9-E8C80984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798613-9963-42DB-9140-56238010B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A51E44-53E4-4DC2-A8CE-4B8773BAC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production path from location prep to final cut.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E14F7-D6AC-4CEF-A8AE-A3AB85FC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848761-5A4A-492D-BE00-86D51C0EC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14D354-5C9E-4FDB-BA8A-AFFA2971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B86570-B8DB-4B6B-A75F-0AD7DF55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7C0231-9A63-4707-B28A-3CC86ECA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preview of how the campaign video will feel on screen.</a:t>
            </a:r>
          </a:p>
        </p:txBody>
      </p:sp>
    </p:spTree>
    <p:extLst>
      <p:ext uri="{BB962C8B-B14F-4D97-AF65-F5344CB8AC3E}">
        <p14:creationId xmlns:p14="http://schemas.microsoft.com/office/powerpoint/2010/main" val="3370384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1637D0-3B67-4167-9587-A61FBBF2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2A9A7-3B7E-4816-A8D7-1DB08103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F4513-1C83-4CA9-BA13-104A6F04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A9242-84D5-4494-B940-E6D1A95A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BBBCD2-1C26-4E5F-B37C-E5D37110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45B71-E4B6-434C-8033-7D9C8D9A2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ACFD4E-D54C-4AAB-A043-BFF1EA0A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A574F8-6A01-4E0B-8760-5BC4B09A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86AFB0-21B5-49F6-8078-7019D222A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B1B081-B7C3-4D5C-BAA6-CE7C63A8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DC8351-6498-4A06-BDD6-5AFBC797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beach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BF9B71-5141-4E40-B958-E235F3425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7813FF-40F7-4973-8D06-3634FD157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70D22-5EA2-4FCD-AC97-6CAC4675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3F5B3F-9AC0-44D3-8F80-5BDD2844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35257-3EB5-4BEA-90AA-73065B4E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36594A-D16A-454A-A9BA-C63E4A7D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 list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55FC7D-8B7B-435E-9624-F7C28142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32988B-4227-44E1-9911-1599C802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238AB9-A1DB-4E79-9F48-5D49D4BA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436008-73EF-466E-8AD6-3F3B5BCA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811690-48D6-4AB1-A1C8-322555EB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1EE9EE-8224-43A5-8A8C-932C289F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75CC43-5625-402B-B1AB-A2BDC643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BEB0F8-07A9-46D5-9286-65E9C0CC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938417-4F43-441C-9232-6A81455A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59370A-811A-492F-897C-8B975162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91EEB6-3AA2-4470-A37C-8683ADD1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DF8446-B67E-41C6-82E2-82D8EF68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rhythm</a:t>
            </a:r>
          </a:p>
        </p:txBody>
      </p:sp>
    </p:spTree>
    <p:extLst>
      <p:ext uri="{BB962C8B-B14F-4D97-AF65-F5344CB8AC3E}">
        <p14:creationId xmlns:p14="http://schemas.microsoft.com/office/powerpoint/2010/main" val="11986988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48CFA8-068D-4A06-A967-6BB0805D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DDC5E-D59F-4BA2-86E9-3CD145E7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913B91-77D5-464E-A0A2-E21F44E4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CC485F-2DCC-4138-AF7E-49AE54A0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BD248-5F26-4E66-B055-62CB9EBA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5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hawaii presentation video production: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CA8B2A-5022-4E94-BA02-0B5D6775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256E8-6EBB-4348-8948-8D224E69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894C74-03B5-4AA2-920E-D2335386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Luna Surf Co. turn an Oahu shoot into a clean launch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CFCE73-A566-4E10-88A9-8229D501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D64E0-3700-4438-BDBA-7E944461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FA61BC-B26C-4A8D-9B44-14F4AC1A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50790B-2353-4662-9FA3-C57266FD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shot list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4AFED-E364-40E9-AA18-18DE6C66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F200DE-A1F1-4EAC-A539-C206BE33E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6EC778-3C2E-4097-93DA-E1A85C53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DDE69C-9FF5-4A8A-B1C1-2163E273C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073399-4EBA-46B0-9641-2A905C29B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09571-86C9-4D42-890F-C68B7554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for launch</a:t>
            </a:r>
          </a:p>
        </p:txBody>
      </p:sp>
    </p:spTree>
    <p:extLst>
      <p:ext uri="{BB962C8B-B14F-4D97-AF65-F5344CB8AC3E}">
        <p14:creationId xmlns:p14="http://schemas.microsoft.com/office/powerpoint/2010/main" val="14717568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5E96C1-9310-410C-A1FD-91DA065D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3E4A3-0408-4D41-871E-3CF46D66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69CA8-45BA-4859-A13C-48167F0A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388A6E-106A-4DC1-B37A-C3B0306F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1CD5D7-EB22-4B84-B57A-197D8A89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hawaii presentation video production: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56AAD8-844B-4CB7-B393-3EA0CF68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98DCEC-A8D0-4EE1-A726-55AEA7476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6DFA1-B487-4B52-B34A-F9DCA527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011B89-F3A3-4261-9ECA-1CC87E55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beach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61E8B-1E96-4E70-8BFF-D37EC6AF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725D81-B1DB-4CF2-9542-67FC1B62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8DBEB6-895C-4BC3-868D-91A24A3C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D973E8-4D63-430F-BFA5-135443B9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69590-383D-420C-B637-62F4B138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 list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0D3B29-E341-403E-94F8-A951868C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1F0285-15EB-4AF9-9174-BD9EC839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96EA8B-E437-4691-B2D4-ACF27363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4B9E66-FCCC-4B3A-85DD-3802D7858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D571D5-A88F-4D65-96F2-74B864FAC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D26730-3041-48B6-9744-4AAEDFB8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5F927C-36CD-4797-88C9-FC8A07294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73530F-5CDA-4D38-B86C-C2AE52A8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1D1FF8-17BB-4679-9978-7EB48E7C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C8AC77-4964-4E97-8F15-A21B8788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for launch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4B9B49-1636-47BD-BE2E-DE72CE12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347563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32BBEA-C02E-400B-B4F4-1ED827F52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88410F-3302-4607-B736-087E504C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360F61-3C05-49E8-BF1A-A2B202AD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island shoot into a focused story with a polished finish.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8744C-10C3-4CC9-889E-2E0B1677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71B3CA-02A2-4C81-A75A-AB38621C5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BBBE1-739C-43F7-84C8-9443F6BC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4B8434-DDF9-4C92-8F4D-5A80012F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15881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2026-10-01T23:37:10.5640000Z</dcterms:created>
  <dcterms:modified xsi:type="dcterms:W3CDTF">2026-10-01T23:37:10.5640000Z</dcterms:modified>
</coreProperties>
</file>