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9233d0b53e4f47" /><Relationship Type="http://schemas.openxmlformats.org/officeDocument/2006/relationships/extended-properties" Target="/docProps/app.xml" Id="Ra3eb41ad53044757" /><Relationship Type="http://schemas.openxmlformats.org/officeDocument/2006/relationships/officeDocument" Target="/ppt/presentation.xml" Id="Rbff9a1d867cb4b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10511a53744bba"/>
  </p:sldMasterIdLst>
  <p:notesMasterIdLst>
    <p:notesMasterId xmlns:r="http://schemas.openxmlformats.org/officeDocument/2006/relationships" r:id="R72111e40295d4512"/>
  </p:notesMasterIdLst>
  <p:sldIdLst>
    <p:sldId xmlns:r="http://schemas.openxmlformats.org/officeDocument/2006/relationships" id="256" r:id="Rfa831377ac8e4d6f"/>
    <p:sldId xmlns:r="http://schemas.openxmlformats.org/officeDocument/2006/relationships" id="257" r:id="Rbd25c3e819904f9f"/>
    <p:sldId xmlns:r="http://schemas.openxmlformats.org/officeDocument/2006/relationships" id="258" r:id="R159ed32eb7f14a3d"/>
    <p:sldId xmlns:r="http://schemas.openxmlformats.org/officeDocument/2006/relationships" id="259" r:id="R0c4049dc2ecf4de7"/>
    <p:sldId xmlns:r="http://schemas.openxmlformats.org/officeDocument/2006/relationships" id="260" r:id="R5e2c548123dc480c"/>
    <p:sldId xmlns:r="http://schemas.openxmlformats.org/officeDocument/2006/relationships" id="261" r:id="Rdb1442336a344262"/>
    <p:sldId xmlns:r="http://schemas.openxmlformats.org/officeDocument/2006/relationships" id="262" r:id="R527b7d6fb1bf4b85"/>
    <p:sldId xmlns:r="http://schemas.openxmlformats.org/officeDocument/2006/relationships" id="263" r:id="R490cd59fc02c48eb"/>
    <p:sldId xmlns:r="http://schemas.openxmlformats.org/officeDocument/2006/relationships" id="264" r:id="Rc230d106ecc245bd"/>
    <p:sldId xmlns:r="http://schemas.openxmlformats.org/officeDocument/2006/relationships" id="265" r:id="R2adfbf4ca7b54aab"/>
    <p:sldId xmlns:r="http://schemas.openxmlformats.org/officeDocument/2006/relationships" id="266" r:id="Rd86e73dbce704d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8587301d094a77" /><Relationship Type="http://schemas.openxmlformats.org/officeDocument/2006/relationships/slideMaster" Target="/ppt/slideMasters/slideMaster1.xml" Id="R7010511a53744bba" /><Relationship Type="http://schemas.openxmlformats.org/officeDocument/2006/relationships/notesMaster" Target="/ppt/notesMasters/notesMaster1.xml" Id="R72111e40295d4512" /><Relationship Type="http://schemas.openxmlformats.org/officeDocument/2006/relationships/presProps" Target="/ppt/presProps.xml" Id="R5e95112975204941" /><Relationship Type="http://schemas.openxmlformats.org/officeDocument/2006/relationships/tableStyles" Target="/ppt/tableStyles.xml" Id="R7a1634ecea064b1a" /><Relationship Type="http://schemas.openxmlformats.org/officeDocument/2006/relationships/slide" Target="/ppt/slides/slide1.xml" Id="Rfa831377ac8e4d6f" /><Relationship Type="http://schemas.openxmlformats.org/officeDocument/2006/relationships/slide" Target="/ppt/slides/slide2.xml" Id="Rbd25c3e819904f9f" /><Relationship Type="http://schemas.openxmlformats.org/officeDocument/2006/relationships/slide" Target="/ppt/slides/slide3.xml" Id="R159ed32eb7f14a3d" /><Relationship Type="http://schemas.openxmlformats.org/officeDocument/2006/relationships/slide" Target="/ppt/slides/slide4.xml" Id="R0c4049dc2ecf4de7" /><Relationship Type="http://schemas.openxmlformats.org/officeDocument/2006/relationships/slide" Target="/ppt/slides/slide5.xml" Id="R5e2c548123dc480c" /><Relationship Type="http://schemas.openxmlformats.org/officeDocument/2006/relationships/slide" Target="/ppt/slides/slide6.xml" Id="Rdb1442336a344262" /><Relationship Type="http://schemas.openxmlformats.org/officeDocument/2006/relationships/slide" Target="/ppt/slides/slide7.xml" Id="R527b7d6fb1bf4b85" /><Relationship Type="http://schemas.openxmlformats.org/officeDocument/2006/relationships/slide" Target="/ppt/slides/slide8.xml" Id="R490cd59fc02c48eb" /><Relationship Type="http://schemas.openxmlformats.org/officeDocument/2006/relationships/slide" Target="/ppt/slides/slide9.xml" Id="Rc230d106ecc245bd" /><Relationship Type="http://schemas.openxmlformats.org/officeDocument/2006/relationships/slide" Target="/ppt/slides/slide10.xml" Id="R2adfbf4ca7b54aab" /><Relationship Type="http://schemas.openxmlformats.org/officeDocument/2006/relationships/slide" Target="/ppt/slides/slide11.xml" Id="Rd86e73dbce704d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793d133f7e44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18d76cfc0c4e19" /><Relationship Type="http://schemas.openxmlformats.org/officeDocument/2006/relationships/notesMaster" Target="/ppt/notesMasters/notesMaster1.xml" Id="R6b5dd19456c64b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276fb9c1ae4947" /><Relationship Type="http://schemas.openxmlformats.org/officeDocument/2006/relationships/notesMaster" Target="/ppt/notesMasters/notesMaster1.xml" Id="R452e6fca75cc41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89d0a58bb5496e" /><Relationship Type="http://schemas.openxmlformats.org/officeDocument/2006/relationships/notesMaster" Target="/ppt/notesMasters/notesMaster1.xml" Id="R7c4d345e30ee42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3617d140f049c7" /><Relationship Type="http://schemas.openxmlformats.org/officeDocument/2006/relationships/notesMaster" Target="/ppt/notesMasters/notesMaster1.xml" Id="R2dcf2edd09c64a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0b5bfd84e943c7" /><Relationship Type="http://schemas.openxmlformats.org/officeDocument/2006/relationships/notesMaster" Target="/ppt/notesMasters/notesMaster1.xml" Id="R1ec4a3e41fac4d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5e9a18d0184ecf" /><Relationship Type="http://schemas.openxmlformats.org/officeDocument/2006/relationships/notesMaster" Target="/ppt/notesMasters/notesMaster1.xml" Id="R58552eb48fa9470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7de18b548f422d" /><Relationship Type="http://schemas.openxmlformats.org/officeDocument/2006/relationships/notesMaster" Target="/ppt/notesMasters/notesMaster1.xml" Id="R4e1f0c8b28fb4b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7da080377684d27" /><Relationship Type="http://schemas.openxmlformats.org/officeDocument/2006/relationships/notesMaster" Target="/ppt/notesMasters/notesMaster1.xml" Id="Redd2055195c84a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bef02a7d834333" /><Relationship Type="http://schemas.openxmlformats.org/officeDocument/2006/relationships/notesMaster" Target="/ppt/notesMasters/notesMaster1.xml" Id="R653ba0bb589342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2d97d58529049b1" /><Relationship Type="http://schemas.openxmlformats.org/officeDocument/2006/relationships/notesMaster" Target="/ppt/notesMasters/notesMaster1.xml" Id="Rb5872e5beb8249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80cdbe591b43ea" /><Relationship Type="http://schemas.openxmlformats.org/officeDocument/2006/relationships/notesMaster" Target="/ppt/notesMasters/notesMaster1.xml" Id="Rb5bb4182cd8a41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545a16f4c94b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97547001334628" /><Relationship Type="http://schemas.openxmlformats.org/officeDocument/2006/relationships/slideLayout" Target="/ppt/slideLayouts/slideLayout1.xml" Id="Ra8e3680fc79046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e3680fc79046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e56e8bb1fd4eff" /><Relationship Type="http://schemas.openxmlformats.org/officeDocument/2006/relationships/image" Target="/ppt/media/image.png" Id="R591b3f261e424372" /><Relationship Type="http://schemas.openxmlformats.org/officeDocument/2006/relationships/notesSlide" Target="/ppt/notesSlides/notesSlide1.xml" Id="R1e7130ec034c45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c9e3461e194e17" /><Relationship Type="http://schemas.openxmlformats.org/officeDocument/2006/relationships/notesSlide" Target="/ppt/notesSlides/notesSlide2.xml" Id="Rc149a6203b9947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953a5accfb4948" /><Relationship Type="http://schemas.openxmlformats.org/officeDocument/2006/relationships/notesSlide" Target="/ppt/notesSlides/notesSlide3.xml" Id="R774a272620964d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5d48ef1284fa8" /><Relationship Type="http://schemas.openxmlformats.org/officeDocument/2006/relationships/notesSlide" Target="/ppt/notesSlides/notesSlide4.xml" Id="Redd40361dabb44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b2a271c11438e" /><Relationship Type="http://schemas.openxmlformats.org/officeDocument/2006/relationships/notesSlide" Target="/ppt/notesSlides/notesSlide5.xml" Id="Ra6b0084730a846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a61eb778b4666" /><Relationship Type="http://schemas.openxmlformats.org/officeDocument/2006/relationships/notesSlide" Target="/ppt/notesSlides/notesSlide6.xml" Id="R31e432d551ab4d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2c9483401417a" /><Relationship Type="http://schemas.openxmlformats.org/officeDocument/2006/relationships/notesSlide" Target="/ppt/notesSlides/notesSlide7.xml" Id="R637d6d91ce1c40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6f333ff38643bb" /><Relationship Type="http://schemas.openxmlformats.org/officeDocument/2006/relationships/notesSlide" Target="/ppt/notesSlides/notesSlide8.xml" Id="R56ff6b47a00d4b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5efc8263674a85" /><Relationship Type="http://schemas.openxmlformats.org/officeDocument/2006/relationships/notesSlide" Target="/ppt/notesSlides/notesSlide9.xml" Id="Red693494f8f94c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63e2c2c5724595" /><Relationship Type="http://schemas.openxmlformats.org/officeDocument/2006/relationships/notesSlide" Target="/ppt/notesSlides/notesSlide10.xml" Id="Rb33891ea23444b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9fdc5eb2864336" /><Relationship Type="http://schemas.openxmlformats.org/officeDocument/2006/relationships/notesSlide" Target="/ppt/notesSlides/notesSlide11.xml" Id="R10126de844ad46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7DA5FA-86FC-4CF6-875E-5B9BE572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B0232-4022-4622-8451-9A32A5FC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7AE52-2A0F-41D3-BF5C-BED7EDB5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Hbo Feature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8F168E-B587-485C-8786-04638455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midnight launch intro for a fictional sci-fi series premiere at a local theater.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A34DDE-80CD-4CB5-9C6C-A1C01081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C9294-A167-455A-AEF2-A78ED140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A8BDC-829C-4415-981C-7D690ED6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E4CC9-E252-415D-87BE-02720913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b3f261e4243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9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623C50-DF95-410A-99E5-2DCF47A91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596A2-DF2E-4FED-AAE9-2F4D95CF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E33C2-9A86-4FA2-9FBF-7D5B6D5D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AAE23-4891-4D44-AE53-CC711BA6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51C19-C765-4A71-8F44-9632B142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hbo feature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109D6C-CDD2-4129-88CB-E3BC392E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6626F-017A-423A-AA09-2E6A44D3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8378C-2C2C-4275-A23D-681BD7A1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Night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842FB-28D3-4FDB-A365-FCE06437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B252E2-D2D3-4F3A-AD93-3B633009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4EFC8-4535-466B-A5A0-BA241D28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A74076-DDC2-4293-9387-C41F0F2B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406E8E-7E83-4F78-8956-0FDE6227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title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1A744-FCED-4824-9526-02CD82AD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EAE41F-9F7E-4BCF-9975-C109E59A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4A765-B35D-4A56-B9AE-3EDA3C3A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Cast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D74E4C-8D72-417A-8142-6F4A2B14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E5C409-C1BD-4169-9318-3FB1A239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76A455-CC9B-49FC-80AF-CF0D1C54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1FE1E-6644-4819-B04D-0E330186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414095-970D-48FB-8379-3A00A2E9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Tease the plot</a:t>
            </a:r>
          </a:p>
        </p:txBody>
      </p:sp>
    </p:spTree>
    <p:extLst>
      <p:ext uri="{BB962C8B-B14F-4D97-AF65-F5344CB8AC3E}">
        <p14:creationId xmlns:p14="http://schemas.microsoft.com/office/powerpoint/2010/main" val="15564842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94548-EFC6-46EE-AD57-4279A698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FD704-6EB4-4273-9862-02319E17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BFAA44-77D3-418C-949E-47C21873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3E662-77AE-44AA-AA6E-E6E855217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F6BED-4FFD-4C79-B035-C89A4BA7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suspense for a premiere-night reveal.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250A2-146D-4540-9CDD-A8FEC9DDD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89E285-DB6D-48DC-BFA9-206E1562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209654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A8205C-7964-46D2-8657-0F3BEE00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A98422-786E-4EA5-8EE6-6E38AAFA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6C85D-E2FC-4CC5-80CC-FA0FD3FF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C327A-0835-466E-BB2D-44944BA1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147D25-EA3A-4321-8206-A3DD2C88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hbo feature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7A688-6075-4623-8DF8-4C4140DA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CF12F-6A15-40FF-923F-5263D10B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AA29C-32CE-4928-8B21-2A46AE45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905DE-1C34-4101-8A99-7EB71A3C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hbo feature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34AFFE-EACF-4515-863C-701CDAC9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71626-1613-40B8-8549-D15C3023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C62786-9C92-4591-AA97-4D2BB96E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B52B0-1EAB-4A14-970F-6D91042B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A8B6FB-134D-45B3-90CC-B9D9828A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suspense for a premiere-night revea…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F30FAD-9DDB-4416-9850-024EB0F79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16B440-D14A-4BFA-BE32-ABBF0A02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0712E2-C9BA-49CA-8446-AF1F8A71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7F6AF1-B9BF-4C0E-90BD-0999C52E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F5775-AA2B-49E5-8A8D-1AEDDF0B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End on impact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EC9E76-8A29-42F1-854F-D8652292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733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10A498-B8D3-43C4-8E6B-AF197C10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D1E22-64CF-4002-8108-D6FA6838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EECA5-551D-49F6-887A-EF8B7B8B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43A05F-BF78-45B7-82F6-D69874750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C600E-5F50-4519-B160-580821A1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A2BFB9-4FCA-4CDB-A8A0-9CF9E1FA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7C127C-7686-4776-ADC8-3A0A13198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DDC2C-9491-41C1-909B-E7E5D99F3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26A018-1739-4CAD-81DD-CB067F53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16794E-C01C-4BA0-9456-447B3CC47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63E3B-33C2-430B-930D-BE4C6626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AAD29-1700-4ABF-8847-11DEC637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CF1B4-E9EB-4DC0-8A6C-61DFF4AF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title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61A11E-9CB5-47B7-92C4-EA4DF684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09F92B-E2F6-474D-8C80-BFA170BA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129467-C851-4CF6-B8F9-F4815EDDD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46B83-8669-4D37-AD17-17DD4D9B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CF6BA3-C969-4605-84FE-84EE490F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91F002-FA86-448F-8A8F-88F7B1EB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AA2756-1125-4EE2-A736-B12ED824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2CDAB1-F22D-481F-A92D-8B2EB9B6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Tease the plot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1D0C3E-731E-4928-BF3D-2F8D4A05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50C7AE-DE08-4FCD-8F61-61CA4700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5098D1-A632-45D2-A3AD-254D090F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83DA8A-A8D1-4652-AEBF-C88A67AA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impact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11A83B-84BE-4893-A547-AC8BE443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507360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F13F62-0C13-4C81-9047-EBB60343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51CB3-08C2-41E6-8344-1483EE308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F7B183-5480-4C88-ADA0-6D49E875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5F445-50C6-4296-A834-40ADF6B7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2517A-180B-402C-8851-249F3C36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hbo feature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F842D-E8AE-4945-9FE4-77DAD36A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3E996C-729F-433A-A180-4233443B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94BB8B-DEE6-42C7-ADCE-1D6D97C8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E498A7-1BA5-4CA8-A787-BE63931D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feels flat and gives away too much too soon.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4DD126-C275-4F21-AC68-9266DF55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D5F43-5F61-42B1-B43E-02E9CDB4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setup is unclear and the mood is inconsistent.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52A9C4-14B9-4484-989B-8E8206DD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A7DF46-767E-42E5-9530-2067673C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final slide ends without a strong sense of anticipation.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A9B19F-CB51-4380-958C-DF9E6073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80D2C7-D855-4742-AD21-8769E221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C5A758-7D76-4D9D-B6EF-2819B832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04BD33-1939-4DC4-BE0F-5635981DF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creates tension before the title appears.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1E8142-D777-46F3-A5F3-93E284535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4ED264-347B-4C4E-AD4F-FB4D2C48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builds the world, characters, and stakes clearly.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30F04-9EEF-4556-9EF6-21B478D4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79F410-080D-44FF-BFE7-90815D26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leaves the audience ready for the first scene.</a:t>
            </a:r>
          </a:p>
        </p:txBody>
      </p:sp>
    </p:spTree>
    <p:extLst>
      <p:ext uri="{BB962C8B-B14F-4D97-AF65-F5344CB8AC3E}">
        <p14:creationId xmlns:p14="http://schemas.microsoft.com/office/powerpoint/2010/main" val="10742307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5620CD-B4C2-45CF-8972-1950E5C4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A85613-4D01-4C4E-896C-01A13C05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0A2B42-F7E8-47F2-B113-EA8F4615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6D9FE-4E28-4EFD-8286-072FBD64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ACAFC-69A2-4994-9371-47BCCE49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125CC2-A77E-4684-A2E4-17CA1E07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F780B0-BB95-4F86-A8D6-B04FEFC3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32A12D-86C6-4E5F-A077-7AA4294A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B0CBF-0314-4F0F-AF35-46234091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366BF6-9E67-482A-ADE3-3672A81E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stylish example of how to open a screen project with cinematic energy.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939F6-C24C-49DD-ABA4-0E42568F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4FD8C-0012-44DE-AE05-686DA75C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49383A-B485-4D83-83CD-140A85D8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2D3228-D088-4E6D-8EB8-91AD0364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INDIE 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429487-DD07-46D8-A3F4-BA2BA40C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structure for presenting a fictional release concept to a team.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E50C1-6C7B-48ED-85E7-AB11337D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B912E-D1D4-4F12-8D7A-E8246712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DAC695-7074-4098-B19A-CABB5979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D4CE1-B460-4D3B-9FCE-01B54061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60927F-5D4B-46BB-92B5-1DAB77B2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flow for turning a premiere idea into a polished intro deck.</a:t>
            </a:r>
          </a:p>
        </p:txBody>
      </p:sp>
    </p:spTree>
    <p:extLst>
      <p:ext uri="{BB962C8B-B14F-4D97-AF65-F5344CB8AC3E}">
        <p14:creationId xmlns:p14="http://schemas.microsoft.com/office/powerpoint/2010/main" val="8966201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3B39C96-F4FD-4545-A803-52111E29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CB5C89-97CF-4BCA-A80E-E5092FAA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361D6-0B1D-4AB7-9DD1-4C17FEDC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DC2F6C-9442-4F9E-9B07-9B5F8607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9D22B3-DB03-4473-BEC8-A9C7331D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D1FBA6-BCB6-4E5E-8DB3-5C021295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7ADDED-8A0A-4B02-8701-AC9FDBEB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DE0FA-B718-4FFC-9C63-BE91E913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5A2B19-ADF8-40FF-94F7-7BF75726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0F212-8BB5-4E3C-A994-537C3F16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2F464D-9959-44F2-8F29-FCF1F751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A31C86-EB10-4095-873E-B754E7F8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42CA6C-5128-435C-B928-F7661D43C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4066B1-7A2E-4ADA-9644-8CD9F3E2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BDA3F-4F11-4ED4-BCE9-421B0539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7A00E0-3A16-4C22-A3D1-E07D96E3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AB0795-2101-486D-B2B6-B1D23257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title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C178A-F39B-4B54-A311-03A8129A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D7B14-FFEA-473E-86F3-06C86574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F20A9-DC4E-413A-929A-DAADADCB5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8C55F-8D78-412A-8CB2-E288AAF7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D7ADB7-10BB-4029-BC74-D2AF35D5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700751-8683-48D6-851E-CA5CD767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F0B88D-EB24-4CF8-97EA-6619E88C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E8C44D-50ED-4025-8FA0-7B54DB99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F29DC1-57F5-4224-909F-5D36FBEB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23B517-BDCE-454C-BBC1-50C79EB9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0B6067-FE19-4888-9F56-7E416D82D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DBFE55-FEEE-4817-BC80-AD26E831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Tease the plot</a:t>
            </a:r>
          </a:p>
        </p:txBody>
      </p:sp>
    </p:spTree>
    <p:extLst>
      <p:ext uri="{BB962C8B-B14F-4D97-AF65-F5344CB8AC3E}">
        <p14:creationId xmlns:p14="http://schemas.microsoft.com/office/powerpoint/2010/main" val="569584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3C06AF-A9F0-4898-B026-3BEBC580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ECF876-0142-4991-8BA8-A3F1B426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3C79C-A74A-4C75-96B6-5644CCAC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6F78EB-0F87-4C6D-A8C7-9D37D736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DB5C43-57E4-40F8-8CBE-AA98A60E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hbo feature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5ABDA-5658-489B-9CFD-3F94FD2C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C0D7EC-552D-4F39-8E6F-7089C51E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565CAA-C3A5-4053-8B57-438320CE8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premiere intro make a fictional sci-fi launch feel exciting and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AE36E-43C3-4294-B925-009E58A5D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5CE194-B84C-4144-B9B2-8174E729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3F5E1D-23E9-4FF4-9444-643119DD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D81A2-7A4B-4FC7-B5D8-7E7063A1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title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59362-CDA3-451E-94E2-FCF71EF1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8013A8-361E-4343-A767-4DB5A45D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DBA4B-85A1-4AB6-95CA-09D0B5F1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E9B06-8DAA-46F8-8208-89DAF5973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74253A-0BF2-44C9-A872-D93C1278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7F9876-2C08-4E63-A57A-6EEDC418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impact</a:t>
            </a:r>
          </a:p>
        </p:txBody>
      </p:sp>
    </p:spTree>
    <p:extLst>
      <p:ext uri="{BB962C8B-B14F-4D97-AF65-F5344CB8AC3E}">
        <p14:creationId xmlns:p14="http://schemas.microsoft.com/office/powerpoint/2010/main" val="8595051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3973CE-2975-4747-BD8C-46509620D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B8D96-A9D2-45D4-80BE-0C033D4F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AF538-9EF6-4CDC-B110-BA86D75D6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5D54B-4E7A-4313-AE69-0C4466FE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C1A59-D5BD-4577-9312-6C5165D9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hbo feature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E14827-949A-402A-A5ED-3E2BD228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CD544-E6D7-4D47-BC2A-BBF146D2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34A370-BC7B-4A3B-9F2A-08E4D900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19D2C3-0B37-4C95-BB57-64094F00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B7363-DC9B-476D-B8AA-F2DC012D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5724DC-0304-4989-8D28-346E073F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7B1005-3CA6-43B7-BB61-AF3B8331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124DF-DFD8-40F8-9AC0-7B8A7564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938ACA-6C9D-4A2F-AA29-4A886F23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title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81E580-FAC5-4978-B974-B21ECCE9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33A1D7-026B-430F-AE52-748239B4D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CA920-AFAA-415E-954A-BC032F42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54E7E-04EC-4B37-A77D-6EE939727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18FE8C-705E-4F4E-BB0A-67ED1224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06E5FD-97B3-4A09-BA43-2B549BB8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AAE325-7EBC-4701-A997-3435F3C9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75D0C4-17C2-40C3-83A5-581F69A6F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1472DC-EBA2-45C4-B9ED-DE8120C4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F79EDB-0D3B-4981-89E4-C59746C9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impact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DBB0EA-30FF-46CF-8AA5-D0E231A5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328787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4477F-7864-4FDC-86C8-6836042B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1134ED-57DB-49FA-B7DD-5585B172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4CD1EF-3B8B-4845-B5EA-EB0203F9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End with a bold title card and a quiet, dramatic pause.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56BA0-D7C4-413C-8141-7AA3EA24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5902F9-783A-4190-85EF-5BD3A4FF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E617E4-9A22-4FEB-B2E4-68C7EF39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D8859-8C5E-402A-9ADA-699D836A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150578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2026-10-01T20:25:11.0880000Z</dcterms:created>
  <dcterms:modified xsi:type="dcterms:W3CDTF">2026-10-01T20:25:11.0880000Z</dcterms:modified>
</coreProperties>
</file>