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3fb48b5e17c411b" /><Relationship Type="http://schemas.openxmlformats.org/officeDocument/2006/relationships/extended-properties" Target="/docProps/app.xml" Id="R2f204888d5064a21" /><Relationship Type="http://schemas.openxmlformats.org/officeDocument/2006/relationships/officeDocument" Target="/ppt/presentation.xml" Id="R9a6c0a8a1a0141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04333cd3cea4b8a"/>
  </p:sldMasterIdLst>
  <p:notesMasterIdLst>
    <p:notesMasterId xmlns:r="http://schemas.openxmlformats.org/officeDocument/2006/relationships" r:id="Rf5098030c87a417e"/>
  </p:notesMasterIdLst>
  <p:sldIdLst>
    <p:sldId xmlns:r="http://schemas.openxmlformats.org/officeDocument/2006/relationships" id="256" r:id="R0c54abcfa9c04331"/>
    <p:sldId xmlns:r="http://schemas.openxmlformats.org/officeDocument/2006/relationships" id="257" r:id="Rdd2deda1b5e64abd"/>
    <p:sldId xmlns:r="http://schemas.openxmlformats.org/officeDocument/2006/relationships" id="258" r:id="R5804c23a8ac94033"/>
    <p:sldId xmlns:r="http://schemas.openxmlformats.org/officeDocument/2006/relationships" id="259" r:id="R2485f640b1fa4195"/>
    <p:sldId xmlns:r="http://schemas.openxmlformats.org/officeDocument/2006/relationships" id="260" r:id="R0567cda809a44d31"/>
    <p:sldId xmlns:r="http://schemas.openxmlformats.org/officeDocument/2006/relationships" id="261" r:id="R805b252dc4424918"/>
    <p:sldId xmlns:r="http://schemas.openxmlformats.org/officeDocument/2006/relationships" id="262" r:id="Ra7765e8ddb274a67"/>
    <p:sldId xmlns:r="http://schemas.openxmlformats.org/officeDocument/2006/relationships" id="263" r:id="R456f75a2c0d144ff"/>
    <p:sldId xmlns:r="http://schemas.openxmlformats.org/officeDocument/2006/relationships" id="264" r:id="Rd82b872110564dad"/>
    <p:sldId xmlns:r="http://schemas.openxmlformats.org/officeDocument/2006/relationships" id="265" r:id="R6585a56a21284ff7"/>
    <p:sldId xmlns:r="http://schemas.openxmlformats.org/officeDocument/2006/relationships" id="266" r:id="Re85804936182424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373df88adc74e34" /><Relationship Type="http://schemas.openxmlformats.org/officeDocument/2006/relationships/slideMaster" Target="/ppt/slideMasters/slideMaster1.xml" Id="Re04333cd3cea4b8a" /><Relationship Type="http://schemas.openxmlformats.org/officeDocument/2006/relationships/notesMaster" Target="/ppt/notesMasters/notesMaster1.xml" Id="Rf5098030c87a417e" /><Relationship Type="http://schemas.openxmlformats.org/officeDocument/2006/relationships/presProps" Target="/ppt/presProps.xml" Id="Rc6a42b8635894cee" /><Relationship Type="http://schemas.openxmlformats.org/officeDocument/2006/relationships/tableStyles" Target="/ppt/tableStyles.xml" Id="R513900c0a69b4c1b" /><Relationship Type="http://schemas.openxmlformats.org/officeDocument/2006/relationships/slide" Target="/ppt/slides/slide1.xml" Id="R0c54abcfa9c04331" /><Relationship Type="http://schemas.openxmlformats.org/officeDocument/2006/relationships/slide" Target="/ppt/slides/slide2.xml" Id="Rdd2deda1b5e64abd" /><Relationship Type="http://schemas.openxmlformats.org/officeDocument/2006/relationships/slide" Target="/ppt/slides/slide3.xml" Id="R5804c23a8ac94033" /><Relationship Type="http://schemas.openxmlformats.org/officeDocument/2006/relationships/slide" Target="/ppt/slides/slide4.xml" Id="R2485f640b1fa4195" /><Relationship Type="http://schemas.openxmlformats.org/officeDocument/2006/relationships/slide" Target="/ppt/slides/slide5.xml" Id="R0567cda809a44d31" /><Relationship Type="http://schemas.openxmlformats.org/officeDocument/2006/relationships/slide" Target="/ppt/slides/slide6.xml" Id="R805b252dc4424918" /><Relationship Type="http://schemas.openxmlformats.org/officeDocument/2006/relationships/slide" Target="/ppt/slides/slide7.xml" Id="Ra7765e8ddb274a67" /><Relationship Type="http://schemas.openxmlformats.org/officeDocument/2006/relationships/slide" Target="/ppt/slides/slide8.xml" Id="R456f75a2c0d144ff" /><Relationship Type="http://schemas.openxmlformats.org/officeDocument/2006/relationships/slide" Target="/ppt/slides/slide9.xml" Id="Rd82b872110564dad" /><Relationship Type="http://schemas.openxmlformats.org/officeDocument/2006/relationships/slide" Target="/ppt/slides/slide10.xml" Id="R6585a56a21284ff7" /><Relationship Type="http://schemas.openxmlformats.org/officeDocument/2006/relationships/slide" Target="/ppt/slides/slide11.xml" Id="Re85804936182424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87cbbfd27954d5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5800f382944650" /><Relationship Type="http://schemas.openxmlformats.org/officeDocument/2006/relationships/notesMaster" Target="/ppt/notesMasters/notesMaster1.xml" Id="R0f51c229ee7340a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57b5ce14ed24b33" /><Relationship Type="http://schemas.openxmlformats.org/officeDocument/2006/relationships/notesMaster" Target="/ppt/notesMasters/notesMaster1.xml" Id="R6e59f0beefee405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97f0c53c3ba49fc" /><Relationship Type="http://schemas.openxmlformats.org/officeDocument/2006/relationships/notesMaster" Target="/ppt/notesMasters/notesMaster1.xml" Id="R3ffb77916780499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80d3b68f74b44b0" /><Relationship Type="http://schemas.openxmlformats.org/officeDocument/2006/relationships/notesMaster" Target="/ppt/notesMasters/notesMaster1.xml" Id="R58e778a6e72148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09fd8dbd85446a1" /><Relationship Type="http://schemas.openxmlformats.org/officeDocument/2006/relationships/notesMaster" Target="/ppt/notesMasters/notesMaster1.xml" Id="R12073dc8ad6c411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97307516c984f4c" /><Relationship Type="http://schemas.openxmlformats.org/officeDocument/2006/relationships/notesMaster" Target="/ppt/notesMasters/notesMaster1.xml" Id="R846d4967fd54441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c0c335ec858466f" /><Relationship Type="http://schemas.openxmlformats.org/officeDocument/2006/relationships/notesMaster" Target="/ppt/notesMasters/notesMaster1.xml" Id="Re414b7823733472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fdbf1136b19423c" /><Relationship Type="http://schemas.openxmlformats.org/officeDocument/2006/relationships/notesMaster" Target="/ppt/notesMasters/notesMaster1.xml" Id="R2d523680ed3b445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100f84fbe784e09" /><Relationship Type="http://schemas.openxmlformats.org/officeDocument/2006/relationships/notesMaster" Target="/ppt/notesMasters/notesMaster1.xml" Id="R8be6346e446d47a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3abc1262966438b" /><Relationship Type="http://schemas.openxmlformats.org/officeDocument/2006/relationships/notesMaster" Target="/ppt/notesMasters/notesMaster1.xml" Id="Rfdd8c6d4d6bd44c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3dacbb378bf4a0c" /><Relationship Type="http://schemas.openxmlformats.org/officeDocument/2006/relationships/notesMaster" Target="/ppt/notesMasters/notesMaster1.xml" Id="Rf8e30bfedc7d43b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2cae43720642e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a5a06876fc04927" /><Relationship Type="http://schemas.openxmlformats.org/officeDocument/2006/relationships/slideLayout" Target="/ppt/slideLayouts/slideLayout1.xml" Id="R2f8e63d7b98a4a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f8e63d7b98a4a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3cb46c4d3f4034" /><Relationship Type="http://schemas.openxmlformats.org/officeDocument/2006/relationships/image" Target="/ppt/media/image.png" Id="R66d6d4dde31141a5" /><Relationship Type="http://schemas.openxmlformats.org/officeDocument/2006/relationships/notesSlide" Target="/ppt/notesSlides/notesSlide1.xml" Id="Rbcd50dd6035241b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1b1fcaaff042b5" /><Relationship Type="http://schemas.openxmlformats.org/officeDocument/2006/relationships/notesSlide" Target="/ppt/notesSlides/notesSlide2.xml" Id="R7821f96d587d41d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ed52dc37874593" /><Relationship Type="http://schemas.openxmlformats.org/officeDocument/2006/relationships/notesSlide" Target="/ppt/notesSlides/notesSlide3.xml" Id="R5dc304e9a9664d6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f796d107e54156" /><Relationship Type="http://schemas.openxmlformats.org/officeDocument/2006/relationships/notesSlide" Target="/ppt/notesSlides/notesSlide4.xml" Id="R16d0da46ff3c4a1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e668bd84eb42b9" /><Relationship Type="http://schemas.openxmlformats.org/officeDocument/2006/relationships/notesSlide" Target="/ppt/notesSlides/notesSlide5.xml" Id="R683278f4f0e943b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a527de94dd4da6" /><Relationship Type="http://schemas.openxmlformats.org/officeDocument/2006/relationships/notesSlide" Target="/ppt/notesSlides/notesSlide6.xml" Id="R74c99c51a6394e5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c2c521c209497d" /><Relationship Type="http://schemas.openxmlformats.org/officeDocument/2006/relationships/notesSlide" Target="/ppt/notesSlides/notesSlide7.xml" Id="Rc3dcfa2776f5436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bce73c698a496f" /><Relationship Type="http://schemas.openxmlformats.org/officeDocument/2006/relationships/notesSlide" Target="/ppt/notesSlides/notesSlide8.xml" Id="Rd70c02565d03438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45df8146b54797" /><Relationship Type="http://schemas.openxmlformats.org/officeDocument/2006/relationships/notesSlide" Target="/ppt/notesSlides/notesSlide9.xml" Id="Rdf81a07bc5cd425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649dba866142b3" /><Relationship Type="http://schemas.openxmlformats.org/officeDocument/2006/relationships/notesSlide" Target="/ppt/notesSlides/notesSlide10.xml" Id="Rb808c844ec804a9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8ccf35aaa14065" /><Relationship Type="http://schemas.openxmlformats.org/officeDocument/2006/relationships/notesSlide" Target="/ppt/notesSlides/notesSlide11.xml" Id="R92de28c8e2b0405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4B3B51-584F-4636-91FD-F83634CFD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0FC441-2F62-45AA-B769-2600BD73E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17DF87-4A8C-43A6-8D07-2F376F488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Holiday Marketing Campaign Deck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979585-C5A7-4544-8C8F-9BD13E324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cozy winter launch for Northstar Coffee’s gift bundles and limited-edition blends.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D5CAC4-D5CB-4932-9D95-F91D9AC8A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FD315B-3DB2-41DF-AD92-0C5E017E4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E0CE7E-F841-4E93-BB75-4E1C9D74A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87DD9D-A477-40B2-B079-4E25268F4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d6d4dde31141a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7260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0A358F-28DF-4E9E-9C29-D379461F3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5BBCA7-8DD1-42AA-9DA1-73F72EF7F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A702AC-763C-494D-BEC7-E1892EF7A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7ED274-E5F9-46DA-B798-CF758E36B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D6D2F7-D166-4598-862F-11A5AAEB0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F7F174-0215-4D73-9195-94170473D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CD09BF-2A28-4265-9236-314E45B57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34B0DC-6135-4F3F-8D4D-CD86BDA62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04EF54-6D92-4D66-9CCE-D0F762235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holiday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A12058-A86E-4394-A79D-76C317719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66B124-A572-47D9-AEFB-F1AF97CF6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27123A-A754-4088-B9C8-45F586A82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Gift Segments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B8E49D-3490-4ECB-BEC3-155CD8D1E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gift audiences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9DFAB1-82C3-4D49-B033-8748BE967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8D40A5-5D8D-423B-AF1E-8D22FE31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356671-DBA5-4492-B0EB-A62A944D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Direction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32DD47-5C55-49A0-82DA-DCBB43488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festive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3EDCFD-ED26-468E-AA58-D4B8B046B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364206-816B-41F9-B34D-D761AAC2B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633B8A-4E0B-4126-847B-2DE7474BB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F6C9B5-06FA-4628-8FB4-9F36040D2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launch moments</a:t>
            </a:r>
          </a:p>
        </p:txBody>
      </p:sp>
    </p:spTree>
    <p:extLst>
      <p:ext uri="{BB962C8B-B14F-4D97-AF65-F5344CB8AC3E}">
        <p14:creationId xmlns:p14="http://schemas.microsoft.com/office/powerpoint/2010/main" val="3299254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5E1668-15ED-4B47-8384-4432A28F1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28BD4E-791B-4827-8DDC-1551AABBF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9B4FD7-BB92-43DA-8571-B43C1F7EB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143494-CD53-4BAB-AD41-477AC49AC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9C546E-017A-4C0F-9C87-F67E5363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seasonal warmth into a clear gift-buying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C99B53-1CBD-4F68-967A-352898CA3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C30722-11ED-4CF9-BE71-1C2E4F0C6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18119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757C85-BD1A-4690-901C-ED6017DAE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32073C-D86E-4A73-9807-F437CF23D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8A51ED-6BE1-415F-A3EA-599943CC4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0A7AD7-77DB-4209-B633-858E655CC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9F409E-435D-407E-82C4-04FB3A157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94F518-7794-4C95-A7CF-AE3713FDF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991808-63CA-49B8-B571-87C2CD053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B222DD-68BB-466E-B3E7-232FC1987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2614B3-45D7-4DC2-8A77-9E1455E54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holiday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1451AF-4C30-4A9E-9A41-DF4668374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DBC952-BB9A-415F-BFA1-B4791349C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B4CB49-2BE2-4E53-8334-615C6923E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14DFFA-1396-4C4E-9752-06F1B330F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FBB593-3D2D-439A-BE62-848C04B20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gift audiences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8B3D6F-62C8-4421-9F77-8523B0300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7F873F-2496-4829-9481-53C571BBB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4D67D9-5691-4C8B-A8FF-16306FD9A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FA60A4-F3C4-4AB8-9089-36B059CF1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526BCD-5510-4147-B6E2-0A30F4F2B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festive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27D9E9-8871-4B82-A8CF-AB43DDCD5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6783010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607FD74-649D-4D7E-BA5B-BED4C1A8B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2182CA-A708-4A18-B36E-CAC36FB77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2404B9-CCAE-4794-BFE9-179373D2F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7F3BD1-20A3-4B4E-9C5F-A4D349D8B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456F29-CAAD-4005-8F77-4BC30DADA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EA3992-707D-4640-BFE6-43E22D683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2C7D22-DC3D-4845-9DD0-EC3D5D3C8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65A939-F1C6-4008-A124-63190B3E9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2E54E7-F41C-4E94-904C-B7627AFD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holiday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747587-AA44-4945-99E8-81A710538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802C72-9E4F-4493-9D25-8BB6C97DB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BB443F-7F4A-4BDB-9A85-86F4CC309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6AF881-BB4E-4DC9-9A59-11497A26C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gift audiences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AA4F0D-47E7-49A5-94A6-FF829E0FB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A0734B-6543-486F-8F72-9456D2809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68EA0E-1459-4318-98E2-2E095F4C7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B59CE7-31C9-4E3E-B21F-D6734939E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festive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99FBD5-3A7C-4DF4-A433-D709EE1B8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A381F5-8A28-457F-A1E9-F308675E2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738A47-D63D-4D72-A1DA-8AB07E206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6F9FAB-D547-4A01-881E-1333C7270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launch moments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EE7C0F-B851-4C95-A164-0BD8CF01B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8C67EB-14DD-4C66-A282-8F9ABC819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EB2B31-B2B4-40E0-AEC7-C293E9A9F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982F72-2890-4FBB-A8EF-1A62FC626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1750136-DBA0-4DF1-A66D-2E0E587D0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705324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06F23E-80E6-4063-A71F-39E1ACFC3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5BCD18-F90A-4380-B71D-DA0F73113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408F91-6A0B-4E25-AA59-73951966B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D700E9-F429-46FE-BAAA-91267B57D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C136C6-62DE-4A66-A11F-F3A6FA2EF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B6321A-58AE-4001-AD90-1B3B67918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457483-18BD-46AE-A970-1D7A6D00F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F793BF-9429-4A3E-B691-F6D1A97D6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EAF722-B796-4464-96F4-646C95801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Holiday offers feel scattered across channels.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CDA98F-76A2-4968-BD0D-A546151D7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8583B3-9164-4ABE-88E8-A3147E460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Gift messaging sounds generic and forgettable.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FACEFE-5673-45AE-A03D-428933C3A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511529-BFA9-448F-9FD3-F7DF46EB3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lacks a clear launch sequence.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41D34B-1134-4168-BA34-98F3E2BD8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711BFB-1F7E-4CD9-8343-7A0063BCA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FC56D2-5F15-4AF3-BF68-3208AAADE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278E36-BE20-4EF2-A574-2BED9D4D3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3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seasonal story ties every touchpoint together.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C2D4C9-0C26-4793-845F-B5567A7F3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A95652-6E06-49B3-8A22-1293C3F3E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Gift copy feels warm, specific, and easy to act 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E7434F-BA15-40AE-A9B0-C8B278973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7C45B9-5CD3-4A1C-8BD7-7BB35F313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rollout follows a simple, shared plan.</a:t>
            </a:r>
          </a:p>
        </p:txBody>
      </p:sp>
    </p:spTree>
    <p:extLst>
      <p:ext uri="{BB962C8B-B14F-4D97-AF65-F5344CB8AC3E}">
        <p14:creationId xmlns:p14="http://schemas.microsoft.com/office/powerpoint/2010/main" val="6174484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85ABA7-F895-4247-BFE4-ECC6081D1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9EE595-AD8A-46FA-BE77-FCECE7C2F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E88D89-6D7C-42BF-B929-06894BCCE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EDC811-EE8C-4650-89F3-65B2222DA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CC859C-E355-4C00-B9AB-386967EA4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B103DE-1986-429F-B643-2ECD5A27B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2D5BC2-1101-4859-8BDF-2175C29B1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3A873C-2CBC-48FD-9F44-6847B674C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C228A0-93AD-40AE-9EED-1458C3109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RETAIL SHOPPERS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213EAC-0BC1-4D19-99E4-B78028DED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easy gift ideas that feel thoughtful and seasonal.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F25474-83B7-4D3A-9EDA-2C65021FB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EABE2B-9EF0-4358-BA67-5AE6EE9DD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346320-B448-4187-A9A9-77E60E7F6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18C922-6BFA-4DE7-A204-C411A03A1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BUSY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6B6808-9ADB-4162-912A-0D7DA4C50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simple client gifts that look polished and on-brand.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7151C9-DA61-45E9-8119-742E55360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756714-F039-463C-A25C-AA1E48EB5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863403-AD63-4F11-A460-B51BBF226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15B4D6-BC4B-4A78-9F90-A503A406D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LAST-MINUTE BUYERS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0E280A-0CF0-47F9-B40E-2433A9550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quick options they can choose without overthinking.</a:t>
            </a:r>
          </a:p>
        </p:txBody>
      </p:sp>
    </p:spTree>
    <p:extLst>
      <p:ext uri="{BB962C8B-B14F-4D97-AF65-F5344CB8AC3E}">
        <p14:creationId xmlns:p14="http://schemas.microsoft.com/office/powerpoint/2010/main" val="18170577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CCA2757-07EF-4B49-9E5F-13562F52D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89BE9B-E1AE-4997-A5B4-40D3992FE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FBEF09-FF17-4AD4-A865-A9195774E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8CDD7C-17CE-4D8D-B130-A87F62184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050838-6065-4084-8E3C-30D10FB83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E1AA4A-A028-441B-9D30-A0B1FB3F2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6AD977-C842-4BC1-A8C8-EE8FBE21B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490590-FE58-4323-9187-90E87C9CD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31D51F-91CB-49E0-AF7E-F36EABA69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3A6269-9DF0-4361-B0C4-EF310726C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EE736C-3CCB-49EB-9A7C-3A3CF595E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holiday offer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AE8235-2B24-459E-8859-F4F075AD2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436BE6-F554-4987-800A-8EF178C41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6F7185-EB00-47B9-BD60-F1D3B0F49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CF6B3F-104B-4AE8-976C-C8BE805D4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F1C27B-241E-4A63-AAEB-F9F1EF1E5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08EDC1-D51A-4345-8972-756FDABB4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gift audiences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A76052-3C5D-4692-88F0-58EDF6911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A66A16-BF8E-4321-BC08-F5179F6C6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D9C66F-05F4-4738-A8AA-6A045FE64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A25ED0-4271-4F22-AF4B-317AFCD82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DF9112-EDCB-401B-88D9-0E28608A6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BB8B9A-67DF-4888-9C21-1E1100211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festive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B1F8B1-D4B6-433A-8324-1BE569069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4CFBE8-C25B-4401-916E-8C0A520DC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F519E21-5DC0-4EA7-8551-E8F691474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315A82-2906-458D-A006-5D187998A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3E03472-C144-4FFC-BF2A-40A033C7F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046FCB5-C521-4907-8D79-6A0B4FE3B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launch moments</a:t>
            </a:r>
          </a:p>
        </p:txBody>
      </p:sp>
    </p:spTree>
    <p:extLst>
      <p:ext uri="{BB962C8B-B14F-4D97-AF65-F5344CB8AC3E}">
        <p14:creationId xmlns:p14="http://schemas.microsoft.com/office/powerpoint/2010/main" val="72597370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543CF3-3C5B-4A2A-80A4-52D7949D3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227E53-5AC3-413B-B91A-DDCFC81BE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5410A0-4441-46BC-97D2-CB9D702F3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8DEE1A-412C-4D8E-AE32-093F2306F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8598DD-25CC-44AE-B679-196DD846D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7AF265-13ED-49E0-81D8-D26A29BEA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5A6231-A287-4E9C-A795-4E6D88B1F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87E2E4-23AA-48BF-A3CB-CAA0DD53C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Northstar Coffee make its holiday gifts feel personal and easy to choose?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D876EB-1D20-4105-B749-196179771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390D17-320B-4D81-91C5-04E57D58D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3214F5-BCE9-400B-9E4E-A64C3038E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C0FD81-7CDE-4551-8638-06AF772DE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gift audiences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84F0C1-F69B-4C06-8104-068CB4C38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0F52D8-770D-4073-B4C6-FC8536B9D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5D0461-C333-4270-BC60-BD304A4C4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festive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2D0D93-0986-49C6-BC65-17F95BD8D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2FA0B7-FAFF-46EA-8524-15DB7C9F2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245205-14CF-404D-BF58-4981B7733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21357497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210B78A-77C6-4658-96CA-1F7F2BD97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BAF0AC-AACD-4EC5-A43D-E874E91F8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A47797-B17B-457F-BB73-2237571EC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D319EA-8646-49F2-9AD2-1FEEC7B6B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D4AEA0-750C-46B6-94EE-D101997B9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946EDB-2DC3-4DC4-9D2D-628444358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A0EC57-EC00-4CAC-815D-7BC9C91FA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B3A82C-A0BE-4399-8FEB-3F4945C08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CC5D05-55FE-4387-AF22-4D6FD8BE3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holiday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E5B47D-11EF-41B6-997E-70798CB7A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FF04A1-1A4E-4A70-8942-099B8BD8F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3944AF-0A62-4FA5-8709-DDC890A7C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06AD66-6425-4F57-BF89-144DB38BF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0194A6-C16C-4418-AED7-0A1B0A9FA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gift audiences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D57D58-5C26-4214-B632-9C8A698D1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FE6EC2-4647-44B7-B798-275D35246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5B8641-795D-4E82-91C4-0A36ECA56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874D09-35F5-4870-BD60-CCBA9BD9A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AF4780-D7E0-4E44-B312-088E6682E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festive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24A66F-CAFD-4AB5-A2A9-1097ABCF6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56A633-90AC-4B74-80B2-F693C49C1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1FFE27-4A0A-471E-B642-31C28BCFC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13D7F6-9C9D-49A4-93DA-FCEA61AEB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6039DF-E5DC-414A-9614-C95CB97C4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FC2030-E3F0-4342-81C2-06B859CFD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775466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D5BDDF-BC93-4D10-B698-7F04CC8E3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F0C519-BE7C-42A9-91A3-CCE85DEFA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706F2C-D72F-4315-9025-E0B9CA1AB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Wrap the season in one clear, inviting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68CD5E-740F-4CED-86A7-5CC75BA11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C2C35A-D0FD-4487-80F6-3E8F6ED9F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6341ED-2926-4934-8DF1-EEE8C2747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C7E716-C64A-4510-972E-65784B20F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537766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2026-09-30T15:19:45.0710000Z</dcterms:created>
  <dcterms:modified xsi:type="dcterms:W3CDTF">2026-09-30T15:19:45.0710000Z</dcterms:modified>
</coreProperties>
</file>