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f3ec3d08e0449f4" /><Relationship Type="http://schemas.openxmlformats.org/officeDocument/2006/relationships/extended-properties" Target="/docProps/app.xml" Id="R527d69de43e54c35" /><Relationship Type="http://schemas.openxmlformats.org/officeDocument/2006/relationships/officeDocument" Target="/ppt/presentation.xml" Id="R638a1da808eb4b2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58fc500f614bdf"/>
  </p:sldMasterIdLst>
  <p:notesMasterIdLst>
    <p:notesMasterId xmlns:r="http://schemas.openxmlformats.org/officeDocument/2006/relationships" r:id="R597d2d9c0bed4c9f"/>
  </p:notesMasterIdLst>
  <p:sldIdLst>
    <p:sldId xmlns:r="http://schemas.openxmlformats.org/officeDocument/2006/relationships" id="256" r:id="Raf2b5a006c164f0e"/>
    <p:sldId xmlns:r="http://schemas.openxmlformats.org/officeDocument/2006/relationships" id="257" r:id="Ra3b6b027f208434b"/>
    <p:sldId xmlns:r="http://schemas.openxmlformats.org/officeDocument/2006/relationships" id="258" r:id="R185dc42b322b4fae"/>
    <p:sldId xmlns:r="http://schemas.openxmlformats.org/officeDocument/2006/relationships" id="259" r:id="R0cdfc72796954876"/>
    <p:sldId xmlns:r="http://schemas.openxmlformats.org/officeDocument/2006/relationships" id="260" r:id="Rfd9c0a9cec7d4d3a"/>
    <p:sldId xmlns:r="http://schemas.openxmlformats.org/officeDocument/2006/relationships" id="261" r:id="Rf4ca6d13ea0b4f1e"/>
    <p:sldId xmlns:r="http://schemas.openxmlformats.org/officeDocument/2006/relationships" id="262" r:id="Ra0a8b22ef78d4659"/>
    <p:sldId xmlns:r="http://schemas.openxmlformats.org/officeDocument/2006/relationships" id="263" r:id="R3fb53b2fe8094c59"/>
    <p:sldId xmlns:r="http://schemas.openxmlformats.org/officeDocument/2006/relationships" id="264" r:id="R25de4510ddba4275"/>
    <p:sldId xmlns:r="http://schemas.openxmlformats.org/officeDocument/2006/relationships" id="265" r:id="R269ef9d5cda240b1"/>
    <p:sldId xmlns:r="http://schemas.openxmlformats.org/officeDocument/2006/relationships" id="266" r:id="R85275ca3b0d14dd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93e37f1cf84b56" /><Relationship Type="http://schemas.openxmlformats.org/officeDocument/2006/relationships/slideMaster" Target="/ppt/slideMasters/slideMaster1.xml" Id="Rbd58fc500f614bdf" /><Relationship Type="http://schemas.openxmlformats.org/officeDocument/2006/relationships/notesMaster" Target="/ppt/notesMasters/notesMaster1.xml" Id="R597d2d9c0bed4c9f" /><Relationship Type="http://schemas.openxmlformats.org/officeDocument/2006/relationships/presProps" Target="/ppt/presProps.xml" Id="R1732cf7272d94500" /><Relationship Type="http://schemas.openxmlformats.org/officeDocument/2006/relationships/tableStyles" Target="/ppt/tableStyles.xml" Id="R8738b9b854e4400b" /><Relationship Type="http://schemas.openxmlformats.org/officeDocument/2006/relationships/slide" Target="/ppt/slides/slide1.xml" Id="Raf2b5a006c164f0e" /><Relationship Type="http://schemas.openxmlformats.org/officeDocument/2006/relationships/slide" Target="/ppt/slides/slide2.xml" Id="Ra3b6b027f208434b" /><Relationship Type="http://schemas.openxmlformats.org/officeDocument/2006/relationships/slide" Target="/ppt/slides/slide3.xml" Id="R185dc42b322b4fae" /><Relationship Type="http://schemas.openxmlformats.org/officeDocument/2006/relationships/slide" Target="/ppt/slides/slide4.xml" Id="R0cdfc72796954876" /><Relationship Type="http://schemas.openxmlformats.org/officeDocument/2006/relationships/slide" Target="/ppt/slides/slide5.xml" Id="Rfd9c0a9cec7d4d3a" /><Relationship Type="http://schemas.openxmlformats.org/officeDocument/2006/relationships/slide" Target="/ppt/slides/slide6.xml" Id="Rf4ca6d13ea0b4f1e" /><Relationship Type="http://schemas.openxmlformats.org/officeDocument/2006/relationships/slide" Target="/ppt/slides/slide7.xml" Id="Ra0a8b22ef78d4659" /><Relationship Type="http://schemas.openxmlformats.org/officeDocument/2006/relationships/slide" Target="/ppt/slides/slide8.xml" Id="R3fb53b2fe8094c59" /><Relationship Type="http://schemas.openxmlformats.org/officeDocument/2006/relationships/slide" Target="/ppt/slides/slide9.xml" Id="R25de4510ddba4275" /><Relationship Type="http://schemas.openxmlformats.org/officeDocument/2006/relationships/slide" Target="/ppt/slides/slide10.xml" Id="R269ef9d5cda240b1" /><Relationship Type="http://schemas.openxmlformats.org/officeDocument/2006/relationships/slide" Target="/ppt/slides/slide11.xml" Id="R85275ca3b0d14dd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237ddfdf3e54f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80c9fe1d234fd9" /><Relationship Type="http://schemas.openxmlformats.org/officeDocument/2006/relationships/notesMaster" Target="/ppt/notesMasters/notesMaster1.xml" Id="Re83d9e621ae44e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8217257d56d480d" /><Relationship Type="http://schemas.openxmlformats.org/officeDocument/2006/relationships/notesMaster" Target="/ppt/notesMasters/notesMaster1.xml" Id="R2edd58e636b04d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490476ddb9c41fe" /><Relationship Type="http://schemas.openxmlformats.org/officeDocument/2006/relationships/notesMaster" Target="/ppt/notesMasters/notesMaster1.xml" Id="R591f021968d5448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3fddf7a331941f4" /><Relationship Type="http://schemas.openxmlformats.org/officeDocument/2006/relationships/notesMaster" Target="/ppt/notesMasters/notesMaster1.xml" Id="R613896ff57644d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a87833f878443a8" /><Relationship Type="http://schemas.openxmlformats.org/officeDocument/2006/relationships/notesMaster" Target="/ppt/notesMasters/notesMaster1.xml" Id="R077ebe3f6ee0477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94287e5e56405e" /><Relationship Type="http://schemas.openxmlformats.org/officeDocument/2006/relationships/notesMaster" Target="/ppt/notesMasters/notesMaster1.xml" Id="R4c9a5c031c28488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9baf5a79d474e0b" /><Relationship Type="http://schemas.openxmlformats.org/officeDocument/2006/relationships/notesMaster" Target="/ppt/notesMasters/notesMaster1.xml" Id="Rc95e81d868d446f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07f046cad534e40" /><Relationship Type="http://schemas.openxmlformats.org/officeDocument/2006/relationships/notesMaster" Target="/ppt/notesMasters/notesMaster1.xml" Id="Rd405c31f0e844a0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cb58c3bbf694877" /><Relationship Type="http://schemas.openxmlformats.org/officeDocument/2006/relationships/notesMaster" Target="/ppt/notesMasters/notesMaster1.xml" Id="Rf088f109f62646c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30120739ac446d8" /><Relationship Type="http://schemas.openxmlformats.org/officeDocument/2006/relationships/notesMaster" Target="/ppt/notesMasters/notesMaster1.xml" Id="R21927ab9a7c747f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55185d7844d4051" /><Relationship Type="http://schemas.openxmlformats.org/officeDocument/2006/relationships/notesMaster" Target="/ppt/notesMasters/notesMaster1.xml" Id="R029d04a06a3245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1f2c1954b9465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e042c1e28594115" /><Relationship Type="http://schemas.openxmlformats.org/officeDocument/2006/relationships/slideLayout" Target="/ppt/slideLayouts/slideLayout1.xml" Id="Ra482ee3bbddf464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82ee3bbddf464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30614d6a0242e5" /><Relationship Type="http://schemas.openxmlformats.org/officeDocument/2006/relationships/image" Target="/ppt/media/image.png" Id="R05f3c14dcbd14698" /><Relationship Type="http://schemas.openxmlformats.org/officeDocument/2006/relationships/notesSlide" Target="/ppt/notesSlides/notesSlide1.xml" Id="Rd47fe0a996f545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45ccda3d4943d7" /><Relationship Type="http://schemas.openxmlformats.org/officeDocument/2006/relationships/notesSlide" Target="/ppt/notesSlides/notesSlide2.xml" Id="R2ff62582d8c3402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959d366aed41d4" /><Relationship Type="http://schemas.openxmlformats.org/officeDocument/2006/relationships/notesSlide" Target="/ppt/notesSlides/notesSlide3.xml" Id="Rcd93a82ced514d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1fd6eeffe14379" /><Relationship Type="http://schemas.openxmlformats.org/officeDocument/2006/relationships/notesSlide" Target="/ppt/notesSlides/notesSlide4.xml" Id="R3dcf5bce69b74a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3797b7c5fa4087" /><Relationship Type="http://schemas.openxmlformats.org/officeDocument/2006/relationships/notesSlide" Target="/ppt/notesSlides/notesSlide5.xml" Id="R1d3eb23a77a14c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37c72dc8224cce" /><Relationship Type="http://schemas.openxmlformats.org/officeDocument/2006/relationships/notesSlide" Target="/ppt/notesSlides/notesSlide6.xml" Id="Rb5891bd1a79c403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2cbfdb7bf1458d" /><Relationship Type="http://schemas.openxmlformats.org/officeDocument/2006/relationships/notesSlide" Target="/ppt/notesSlides/notesSlide7.xml" Id="R5ffb7e19a69a47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b89a9950cf468f" /><Relationship Type="http://schemas.openxmlformats.org/officeDocument/2006/relationships/notesSlide" Target="/ppt/notesSlides/notesSlide8.xml" Id="R0d0434a5037a4b6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9ecbdfbcf3458f" /><Relationship Type="http://schemas.openxmlformats.org/officeDocument/2006/relationships/notesSlide" Target="/ppt/notesSlides/notesSlide9.xml" Id="R9f761f157fdd4e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6298eb33724c6c" /><Relationship Type="http://schemas.openxmlformats.org/officeDocument/2006/relationships/notesSlide" Target="/ppt/notesSlides/notesSlide10.xml" Id="R342c06f5893c4b7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d66ded60d74112" /><Relationship Type="http://schemas.openxmlformats.org/officeDocument/2006/relationships/notesSlide" Target="/ppt/notesSlides/notesSlide11.xml" Id="Rfb1803a6273943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68E0B0-12AF-4987-A20C-8BF7FDD09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A30078-4296-48C4-B71C-9F7B25862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799B46-09F4-4FD2-B243-CAA147A2C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Home Education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E3FFE6-6AD3-488C-B43D-E155336A1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weeklong home science unit helps Maya explore plants through simple, hands-on activities.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9A3C45-3268-4F3D-A266-4F7838075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561375-6B5B-44BF-8287-384A4F25A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032796-2173-4988-8593-9732EC86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755A36-DF4B-411E-9298-DB018C6B1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f3c14dcbd1469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8710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B3B7EF-7399-46C4-B588-35095FE97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0D3D4F-F9EC-4DC4-ABEB-D7446A763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647B4A-93FC-4D1F-8D1A-23F0FEE2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340969-095F-44E1-851C-E56993C3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BB93CA-CF6C-40FF-8786-4AB958687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home education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6C7CFF-1E80-4191-8FA4-946B8522F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0F064F-3699-4343-B36B-103EF3CDA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B3E5BE-1832-411F-B56A-5A393A07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Weekly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3DEBC9-6DA8-4C7F-8F1E-D88C12CB9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weekly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BD95F0-81ED-46EF-8322-D0E9FDF3F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BEAA7A-8CB1-4370-A9FA-4DF698FFC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ACE306-06F1-4331-8E82-D33D8C760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Learning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FB90FD-78EF-4E47-8F30-76CA9B661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simple materials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A2844F-AF84-4F6C-9182-3678F6D8A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0F3674-B0B0-4AA9-AB00-DA49C0784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8DFB98-7ADC-4AE7-BE05-86A2275DE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Activity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F0BADB-AC4B-473B-9AF2-58D29038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Teach one concept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C17432-6A09-46E2-B302-5F7CCF252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37E1E0-47A3-477F-A25A-A41531441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4D2740-E02B-45C2-9847-E672069A1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Progress Check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86E633-9182-4AF7-8ED4-26553E4AE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Practice with activities</a:t>
            </a:r>
          </a:p>
        </p:txBody>
      </p:sp>
    </p:spTree>
    <p:extLst>
      <p:ext uri="{BB962C8B-B14F-4D97-AF65-F5344CB8AC3E}">
        <p14:creationId xmlns:p14="http://schemas.microsoft.com/office/powerpoint/2010/main" val="2203248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3155DE-2800-4D67-B9CD-1930DA360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D1787B-143A-4EAC-BF4B-805B6C006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FB52D9-5079-43E3-A686-0164B845C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68C3E5-DA57-4F32-9E28-1347054B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BB5438-F514-40AD-9571-1E527ED82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a calm, clear learning rhythm at home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CA53A5-3192-4729-BE08-776FCC436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C0AD02-8301-44F2-AC84-AED8054D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685230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EA7283-7F94-4165-91CA-C5EDFC3BD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9A80C7-564F-4A3E-B724-E20250A1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799F4D-C87E-4B0F-AA8E-C09E528ED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6AD5EC-6C1D-402E-B917-B9B73419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FD304C-6B17-40FE-A5A7-5A1E33AB9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home education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F723F8-65E8-4164-8744-1E2239269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5C6114-6C74-477A-98A4-34FBF3661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C39F25-C8F8-4AEF-92B3-2477B4E74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855421-843E-4741-9BF5-FD8E36D9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home education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128436-F92E-402C-94CF-7F9012AD2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DA7EF5-ABF7-48C4-A06B-DD5B0876B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804F58-FA1F-403F-A55D-CB3421107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78C635-93CF-4ED2-BFE7-52723B4E8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88BB06-4849-4F24-8C28-3E086C361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calm, clear learning rhythm at ho…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55A3C1-6FCA-45F2-8BA2-7F8BD6C81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CD5DE6-0641-4B06-88A9-6B7ED0A31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81CF2B-14FB-4AF8-80CE-1EE4B68E5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FB946C-FAB2-4186-BDE5-99FAAD2B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1989FA-6AC8-4AB7-9023-9FCDCB3FD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Review and 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8F7D80-9360-4DE6-AC4F-FB802786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088251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7E3712-33CC-403A-8652-46B918B88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C856CA-7780-4197-BC70-938DE5EB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65B3C8-FFF2-400B-ACF6-E607251EC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AAD255-5088-47A1-B216-8D6AD83F5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1CAB9E-55B0-423A-AA2B-5FB241B62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63ED76-E7CF-4559-B7D3-56C8C2819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5EDF5D-2EBF-4274-9B52-9622B4A59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758550-5905-4F04-8FAF-7206D0912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C46088-3B05-4A21-8B52-3A48BA643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weekly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190AD7-B795-4E4B-99FB-F810EA220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3CCBEB-4DD6-4318-8CF3-D605373A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58BBBE-A710-4C07-88D6-F270F4447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5D00D6-0DDA-4DA7-86CC-863F99283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simple materials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B0DF4A-9224-4BAF-8A42-7C1B89889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E1E71C-60F1-4C30-8D8F-E64F3B469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7ECCA5-D2BD-4F39-9537-64E3F8130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C54476-A6E9-4E79-B56A-D334759DA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 one concept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4018CD-E6D4-4969-9422-E914C1E88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E36C18-BDAA-43F1-A712-3565A9DE3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49DEC0-21ED-4B18-83EB-49B9F8890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4B701B-287B-41BA-B9D6-F9B8E5FC5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Practice with activities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C7A2B7-C5BF-40BD-90E7-4EF64D4D8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4DD251-9BA1-42C2-9B3D-67EA02951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531FF0-6599-4E0D-A2B4-FD649B6FC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7BE984-AA7D-4477-B86A-8583469EE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reflect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48DD9D-54CF-4683-8D6A-82CBFDED7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908688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B2C867-5347-458E-AF35-B7E863160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E12A15-27E3-4792-825C-B30D33D2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74692D-FE38-45FB-95BF-5BFACBDE0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1D485B-9CB2-416F-83A2-93AD97231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B9087F-BA7E-478C-8721-F6457681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home education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87D5FA-9197-459C-BA2D-6D2CA501E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47B913-23AD-4E72-B1DE-708B4596A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38BD6D-13F7-4939-9AF5-5F0C90DD7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F2B572-1DF2-4F2D-BF7D-A17486159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Lessons feel scattered from day to day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A3955C-91E9-4102-973C-10B58DA66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6E6D31-BC22-4EC9-943F-F7A1ED266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Materials are gathered at the last minute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01A693-34E7-4A58-9BC1-175A6CFB9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AE5247-8733-472A-9C13-C5DE06A16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It is hard to track what was covered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BC5E7F-A8F8-4AE6-9EE5-A9B9CF683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082145-9E88-4020-8A46-C2D7FC0C8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2EA3BC-E80B-4434-983C-C8C22D6CB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5A602E-E5E2-46F3-8AB8-377A93FA4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4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day follows a clear learning routine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9FDFF2-CE99-4BED-B20F-0F2155448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95EF7A-71D2-4E34-A371-3D16EBDD5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Activities are ready before the lesson starts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9F8A4E-578C-431C-9D0C-C86A2960D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F2582D-7E5C-415E-9DDD-5428CC47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Progress is easy to review at the end of the week</a:t>
            </a:r>
          </a:p>
        </p:txBody>
      </p:sp>
    </p:spTree>
    <p:extLst>
      <p:ext uri="{BB962C8B-B14F-4D97-AF65-F5344CB8AC3E}">
        <p14:creationId xmlns:p14="http://schemas.microsoft.com/office/powerpoint/2010/main" val="11434844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0E3B36-5820-4DA6-A043-E235F1552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1CCCA9-3C37-4CBD-9DD9-B176180C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CDCD21-0D96-43A2-91A4-0A6797F6F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7DC240-1E9F-45C0-9CBE-BC0223ADC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31489E-AB8C-4F81-84B1-7A64C27F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455707-6C20-4400-A1C3-666ED8B9E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514CD5-85B7-40A9-8418-58B19881A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E90BEC-E404-4595-918F-EFB6780BB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56B30E-EF19-4163-B749-3657B892A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PARENTS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1B4AA8-B8C7-486F-9829-367F17953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way to organize lessons, materials, and daily learning time.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9ED510-BB44-4888-A950-2E4309FF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2CB99C-E19B-41D6-8FF2-24741A2A9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2DFF38-B149-4B50-8B9E-DC8CF8C2E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DE94A7-DB10-4CCF-BC22-792D3B648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FD1204-441B-4CC2-A491-F83D14709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guiding one child through focused home study.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780CCB-2902-4CDC-AA5D-16D7AB33C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BDE003-A0EA-4AD6-928E-585F37B6C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5CDA3C-AD93-4336-8B3C-C7343AFA5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297D1B-2EE0-4A4B-AB5F-9BF28E90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HOMESCHOOLERS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9D0030-A495-40D8-955B-1252A9412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flexible plan that keeps lessons clear, engaging, and manageable.</a:t>
            </a:r>
          </a:p>
        </p:txBody>
      </p:sp>
    </p:spTree>
    <p:extLst>
      <p:ext uri="{BB962C8B-B14F-4D97-AF65-F5344CB8AC3E}">
        <p14:creationId xmlns:p14="http://schemas.microsoft.com/office/powerpoint/2010/main" val="15642924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06C8F11-217F-4124-87E8-7FF27142C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630D4A-00E5-47F6-8AF7-715273E0C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6EAFDD-6523-4142-BE86-86F484AD1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161579-66D7-4445-853E-16122D789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6EAAAE-7689-4CDD-B22B-0E4113877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C2071E-C3D7-4BED-868B-D42F8C696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F682F9-9AEE-481A-977B-966E46C72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EF645C-A11C-4A27-BB4D-5B0821B99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F1E5E1-3846-4B8A-BC37-5C97E2F29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96B11B-48D6-4CC9-BC80-3E791123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0714CB-2F5A-4098-A00B-045C0B337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weekly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FB9430-E775-4FDC-8A19-20C002B4D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9B2419-8A83-477F-892E-A1B527C10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392C73-8965-4CFF-B536-FE5904B2C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FAD7A8-A3BD-416C-9A0C-3B8CB27D4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F2378D-1C2E-4E9B-84A3-31F0FF8D1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A3444E-B65F-47A3-A45B-DB12F5676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8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simple materials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13119B-EDB1-4580-84CF-0BEE6735A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F90BDC-6B30-48E8-9588-1DB082B37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68E60D-A310-4C09-BC99-016A943F9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966C15-3A7B-44EB-830F-8C8256D2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C6F35A-8F2A-4CD2-889C-8711FD548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561E10-B2ED-458F-A55E-FB33F0D07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 one concept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B3457A-E014-448B-98BE-277862D1B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68EC26-575B-4347-B221-254BD56D0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D812DE3-B2C6-45AC-8E74-805B42A46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976FCA5-8850-4F55-9BB0-50DE8E5D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92D5F11-B7B6-4E7D-85BD-E3559EAF8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5C8408E-3E9B-4F33-9225-5FCDF0DA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Practice with activities</a:t>
            </a:r>
          </a:p>
        </p:txBody>
      </p:sp>
    </p:spTree>
    <p:extLst>
      <p:ext uri="{BB962C8B-B14F-4D97-AF65-F5344CB8AC3E}">
        <p14:creationId xmlns:p14="http://schemas.microsoft.com/office/powerpoint/2010/main" val="16961564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DBE17B-5FBD-43B5-A258-3C4739F84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1709FD-0AFA-4F00-96A4-31D617B6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273B9B-0DDE-4B52-93EC-4316414FB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392BD0-A7AF-4741-B75C-AC47B4D6E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BE338C-6132-41F9-95C3-6D9B2970A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home education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B7B26D-1CEE-4061-A582-A4D19A08E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6F91A2-937E-4021-8FD3-6F18B7B47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C8A127-F2B6-4447-9B67-B065BAAB2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Maya's family turn a simple plant study into a steady, engaging week of learning?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73C7F1-0BED-4047-BA12-04CA0D8D8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B778DD-996C-4E22-BBFC-7908E3DBB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683050-4210-48EA-B590-46814DEE9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726A4A-036B-42BE-A076-F7E721054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Gather simple materials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0B8DF7-9EE8-44E9-8AEB-07A09EDF9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B6679F-F21B-4E49-B8A1-4B17F0765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5FDE42-8399-4176-B8C8-4E698A201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Teach one concept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1B8C58-37DD-4A9A-B4FF-980D0CC40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E06EAE-27C2-44A9-9C49-6A9DA071C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EE2CFB-40B4-4A89-BA89-D5327D7BE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reflect</a:t>
            </a:r>
          </a:p>
        </p:txBody>
      </p:sp>
    </p:spTree>
    <p:extLst>
      <p:ext uri="{BB962C8B-B14F-4D97-AF65-F5344CB8AC3E}">
        <p14:creationId xmlns:p14="http://schemas.microsoft.com/office/powerpoint/2010/main" val="183705872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370DAF-4AF8-4A25-B97B-63C8E3EAC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2DD620-3451-4050-8B0A-3EFCDEAFD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5D9861-E3B6-4ECB-8E5B-73E56753D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3A10E1-0B1F-439E-952D-CAF49E65C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45F046-EF6F-41D5-A04D-6E7F8AFCF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home education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06E992-FBBF-4FBA-8351-1C450BDD0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7DC1F3-335C-4A32-A22F-85421DBE0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26E798-E38D-4109-B2C9-C75A8A4F0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D04369-BF60-432A-99A8-3B31AD0C3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weekly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A661DB-6FFE-4709-B75F-2FEA00CBA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9498E4-114C-4EFE-88DB-13998A7CF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28346B-BE44-4F44-AC4F-DA1A1F949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FC59BF-1384-4D3E-9C9F-A0C9F7C98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0C7C63-9CC1-4B42-9419-7D994FEED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simple materials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28AF46-22B9-48B3-BCC0-377CD0765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AE4697-6FD0-4A63-A824-5F90DE8D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D2D0AF-C5D6-449F-93CB-25DD41819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8E258F-9D63-40D5-8CF9-66778EF0C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0E95B2-DC89-4377-B4CC-56EE2E5FF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 one concept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5EE17E-DFF8-42FF-A3D3-678B2AF9D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857150-FDC5-46DE-A546-89A5F0AD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B859C2-BB29-433F-90D7-092BCEF4D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40D45A-F880-4314-99E9-9CC24028C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93D3D9-FFDB-4675-A89A-2C6A8B6FD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reflect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F2691CA-399F-4E30-8997-92C2DEA2C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6125532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464D12-464B-4962-9C94-A72F82EBC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3EB438-91F0-47A4-B639-B9B0B50C5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AA1022-ABED-42B7-8C96-267F04DC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learning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9F5092-3DCE-42DC-A248-C50812A15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4CE8C8-C820-4CB3-8A5D-9EFDEA60D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97E483-141D-4C94-9519-02AEFFD29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DE363A-848B-40FC-95AD-4EE9784CC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584684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2026-10-01T07:41:27.9280000Z</dcterms:created>
  <dcterms:modified xsi:type="dcterms:W3CDTF">2026-10-01T07:41:27.9280000Z</dcterms:modified>
</coreProperties>
</file>