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f7bea631824bb6" /><Relationship Type="http://schemas.openxmlformats.org/officeDocument/2006/relationships/extended-properties" Target="/docProps/app.xml" Id="R0c4194a344234a33" /><Relationship Type="http://schemas.openxmlformats.org/officeDocument/2006/relationships/officeDocument" Target="/ppt/presentation.xml" Id="R06538fa183f147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41d21df0ce429c"/>
  </p:sldMasterIdLst>
  <p:notesMasterIdLst>
    <p:notesMasterId xmlns:r="http://schemas.openxmlformats.org/officeDocument/2006/relationships" r:id="Rae5d55aa4de84e73"/>
  </p:notesMasterIdLst>
  <p:sldIdLst>
    <p:sldId xmlns:r="http://schemas.openxmlformats.org/officeDocument/2006/relationships" id="256" r:id="R549709ab65cf4e94"/>
    <p:sldId xmlns:r="http://schemas.openxmlformats.org/officeDocument/2006/relationships" id="257" r:id="Rd5c73023ffd34257"/>
    <p:sldId xmlns:r="http://schemas.openxmlformats.org/officeDocument/2006/relationships" id="258" r:id="R6ab197f2caa54dca"/>
    <p:sldId xmlns:r="http://schemas.openxmlformats.org/officeDocument/2006/relationships" id="259" r:id="Rfb552aed526a4f48"/>
    <p:sldId xmlns:r="http://schemas.openxmlformats.org/officeDocument/2006/relationships" id="260" r:id="Rf33da0bfb39a4f68"/>
    <p:sldId xmlns:r="http://schemas.openxmlformats.org/officeDocument/2006/relationships" id="261" r:id="R38ebb79d6d214ff9"/>
    <p:sldId xmlns:r="http://schemas.openxmlformats.org/officeDocument/2006/relationships" id="262" r:id="R93a399d743d74a67"/>
    <p:sldId xmlns:r="http://schemas.openxmlformats.org/officeDocument/2006/relationships" id="263" r:id="Re4076ed9712849dc"/>
    <p:sldId xmlns:r="http://schemas.openxmlformats.org/officeDocument/2006/relationships" id="264" r:id="R71b0424fa124496d"/>
    <p:sldId xmlns:r="http://schemas.openxmlformats.org/officeDocument/2006/relationships" id="265" r:id="R5cdee568560943b4"/>
    <p:sldId xmlns:r="http://schemas.openxmlformats.org/officeDocument/2006/relationships" id="266" r:id="Rf857b28dffaf48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a603c9185f4b56" /><Relationship Type="http://schemas.openxmlformats.org/officeDocument/2006/relationships/slideMaster" Target="/ppt/slideMasters/slideMaster1.xml" Id="R3d41d21df0ce429c" /><Relationship Type="http://schemas.openxmlformats.org/officeDocument/2006/relationships/notesMaster" Target="/ppt/notesMasters/notesMaster1.xml" Id="Rae5d55aa4de84e73" /><Relationship Type="http://schemas.openxmlformats.org/officeDocument/2006/relationships/presProps" Target="/ppt/presProps.xml" Id="R7c3f1e4ac3f646e5" /><Relationship Type="http://schemas.openxmlformats.org/officeDocument/2006/relationships/tableStyles" Target="/ppt/tableStyles.xml" Id="R151483036ba447eb" /><Relationship Type="http://schemas.openxmlformats.org/officeDocument/2006/relationships/slide" Target="/ppt/slides/slide1.xml" Id="R549709ab65cf4e94" /><Relationship Type="http://schemas.openxmlformats.org/officeDocument/2006/relationships/slide" Target="/ppt/slides/slide2.xml" Id="Rd5c73023ffd34257" /><Relationship Type="http://schemas.openxmlformats.org/officeDocument/2006/relationships/slide" Target="/ppt/slides/slide3.xml" Id="R6ab197f2caa54dca" /><Relationship Type="http://schemas.openxmlformats.org/officeDocument/2006/relationships/slide" Target="/ppt/slides/slide4.xml" Id="Rfb552aed526a4f48" /><Relationship Type="http://schemas.openxmlformats.org/officeDocument/2006/relationships/slide" Target="/ppt/slides/slide5.xml" Id="Rf33da0bfb39a4f68" /><Relationship Type="http://schemas.openxmlformats.org/officeDocument/2006/relationships/slide" Target="/ppt/slides/slide6.xml" Id="R38ebb79d6d214ff9" /><Relationship Type="http://schemas.openxmlformats.org/officeDocument/2006/relationships/slide" Target="/ppt/slides/slide7.xml" Id="R93a399d743d74a67" /><Relationship Type="http://schemas.openxmlformats.org/officeDocument/2006/relationships/slide" Target="/ppt/slides/slide8.xml" Id="Re4076ed9712849dc" /><Relationship Type="http://schemas.openxmlformats.org/officeDocument/2006/relationships/slide" Target="/ppt/slides/slide9.xml" Id="R71b0424fa124496d" /><Relationship Type="http://schemas.openxmlformats.org/officeDocument/2006/relationships/slide" Target="/ppt/slides/slide10.xml" Id="R5cdee568560943b4" /><Relationship Type="http://schemas.openxmlformats.org/officeDocument/2006/relationships/slide" Target="/ppt/slides/slide11.xml" Id="Rf857b28dffaf48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695447df0e41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d8134446a14f9a" /><Relationship Type="http://schemas.openxmlformats.org/officeDocument/2006/relationships/notesMaster" Target="/ppt/notesMasters/notesMaster1.xml" Id="Rfe77718f938e470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a2b9622ce64222" /><Relationship Type="http://schemas.openxmlformats.org/officeDocument/2006/relationships/notesMaster" Target="/ppt/notesMasters/notesMaster1.xml" Id="R9822800a56334d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c68daad2e143e1" /><Relationship Type="http://schemas.openxmlformats.org/officeDocument/2006/relationships/notesMaster" Target="/ppt/notesMasters/notesMaster1.xml" Id="R8069e46f0d834f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0a9c7131c9450f" /><Relationship Type="http://schemas.openxmlformats.org/officeDocument/2006/relationships/notesMaster" Target="/ppt/notesMasters/notesMaster1.xml" Id="R06ec04cae86648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0fb65a31ca4d72" /><Relationship Type="http://schemas.openxmlformats.org/officeDocument/2006/relationships/notesMaster" Target="/ppt/notesMasters/notesMaster1.xml" Id="R44867804fe9f45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861c125f104043" /><Relationship Type="http://schemas.openxmlformats.org/officeDocument/2006/relationships/notesMaster" Target="/ppt/notesMasters/notesMaster1.xml" Id="R6576704985df4a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8928a23a164a95" /><Relationship Type="http://schemas.openxmlformats.org/officeDocument/2006/relationships/notesMaster" Target="/ppt/notesMasters/notesMaster1.xml" Id="R72679788dca64b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5698e27d9f472c" /><Relationship Type="http://schemas.openxmlformats.org/officeDocument/2006/relationships/notesMaster" Target="/ppt/notesMasters/notesMaster1.xml" Id="R444a34f0d25941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10fb1fb5714242" /><Relationship Type="http://schemas.openxmlformats.org/officeDocument/2006/relationships/notesMaster" Target="/ppt/notesMasters/notesMaster1.xml" Id="R5dcebb7e36d644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75b2380c5d4e94" /><Relationship Type="http://schemas.openxmlformats.org/officeDocument/2006/relationships/notesMaster" Target="/ppt/notesMasters/notesMaster1.xml" Id="R6cdc26bb8a384e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c6da3001d245b9" /><Relationship Type="http://schemas.openxmlformats.org/officeDocument/2006/relationships/notesMaster" Target="/ppt/notesMasters/notesMaster1.xml" Id="R1d529d0de6f54a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8dc869968242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ebea65d9644835" /><Relationship Type="http://schemas.openxmlformats.org/officeDocument/2006/relationships/slideLayout" Target="/ppt/slideLayouts/slideLayout1.xml" Id="R1d786cff858941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786cff858941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70acceaa64513" /><Relationship Type="http://schemas.openxmlformats.org/officeDocument/2006/relationships/image" Target="/ppt/media/image.png" Id="R41c0b98d7c424d76" /><Relationship Type="http://schemas.openxmlformats.org/officeDocument/2006/relationships/notesSlide" Target="/ppt/notesSlides/notesSlide1.xml" Id="R7e9f8b4c83af43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fe772adf7472f" /><Relationship Type="http://schemas.openxmlformats.org/officeDocument/2006/relationships/notesSlide" Target="/ppt/notesSlides/notesSlide2.xml" Id="R1ba0fea804014b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094caf8c141fa" /><Relationship Type="http://schemas.openxmlformats.org/officeDocument/2006/relationships/notesSlide" Target="/ppt/notesSlides/notesSlide3.xml" Id="R530440b91a0447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60c16393dd46d3" /><Relationship Type="http://schemas.openxmlformats.org/officeDocument/2006/relationships/notesSlide" Target="/ppt/notesSlides/notesSlide4.xml" Id="Rde4057c449be49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a668b145154886" /><Relationship Type="http://schemas.openxmlformats.org/officeDocument/2006/relationships/notesSlide" Target="/ppt/notesSlides/notesSlide5.xml" Id="R6168c38bc3cd42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702a6d67748a1" /><Relationship Type="http://schemas.openxmlformats.org/officeDocument/2006/relationships/notesSlide" Target="/ppt/notesSlides/notesSlide6.xml" Id="R5943413dacc143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6dceff62e448da" /><Relationship Type="http://schemas.openxmlformats.org/officeDocument/2006/relationships/notesSlide" Target="/ppt/notesSlides/notesSlide7.xml" Id="Rbdc0cfefcf3845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930b747bf142b0" /><Relationship Type="http://schemas.openxmlformats.org/officeDocument/2006/relationships/notesSlide" Target="/ppt/notesSlides/notesSlide8.xml" Id="Ra24cc160352842d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c206680454fbf" /><Relationship Type="http://schemas.openxmlformats.org/officeDocument/2006/relationships/notesSlide" Target="/ppt/notesSlides/notesSlide9.xml" Id="R09120a9ff8c143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e34ce7f2247b0" /><Relationship Type="http://schemas.openxmlformats.org/officeDocument/2006/relationships/notesSlide" Target="/ppt/notesSlides/notesSlide10.xml" Id="R7b0a7338275147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96ebcd0b2941c7" /><Relationship Type="http://schemas.openxmlformats.org/officeDocument/2006/relationships/notesSlide" Target="/ppt/notesSlides/notesSlide11.xml" Id="R09c9f4f006834b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B7F54-C54F-46FD-838B-5313769B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9F6D3-253B-4009-A4B2-C9AE004AF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CE2EAD-F015-4EEA-A3FE-41DF7668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Hootsuite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6CEFDD-2D9B-4689-9E27-06615A64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plans a week of posts for a spring launch across Instagram, X, and Facebook.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3263A4-292D-4A66-B476-F61F278E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BE36B-46E4-47CF-A024-34C2D198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E393B-81D7-4374-BC70-83FEE004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886C3D-0EEE-44A2-B9E7-226CC74C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0b98d7c424d76"/>
          <a:srcRect xmlns:a="http://schemas.openxmlformats.org/drawingml/2006/main" l="26896" t="0" r="268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065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FB1D77-DC7E-4628-8747-3977345E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F659D-3F92-484E-AC1B-41F556866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604E84-8A2C-404A-BECD-9F5AD962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3687C-A791-46F5-9BF5-B24BEB5A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59882-CD77-4A38-BA95-91A680E2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hootsuite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5DB801-2E61-4174-8F74-9FE3FAE9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3188F-6F93-4C5C-8786-DB53C232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2DD04-474B-4B67-94CD-DBA9BB55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E19541-8815-4A09-A4A2-42347CC5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launch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0CF8F-3AC7-4AFB-A007-0ADCD098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8AF29F-CE6F-48C1-A898-C3026AAE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2C3CE8-9935-434A-9D2A-B2303C27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Schedule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2749D6-0112-4AEF-9566-3813E97E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DA5CF-E4B2-4B34-B541-E1F6F979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F697DD-A218-4D47-A8D3-A7B31ADF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E5A452-D4D1-49F1-902F-1AF5AF95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7EE1B4-F4E3-43D5-86B1-A2FBA658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each owner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C9D83D-3D36-4B6D-B52A-10596354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B29CC1-172D-4F98-BD3E-0A1F30DC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C5E513-8147-46B9-BF41-84398BC2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E2A0AA-FF0B-4548-A3D6-9378DBA8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publish times</a:t>
            </a:r>
          </a:p>
        </p:txBody>
      </p:sp>
    </p:spTree>
    <p:extLst>
      <p:ext uri="{BB962C8B-B14F-4D97-AF65-F5344CB8AC3E}">
        <p14:creationId xmlns:p14="http://schemas.microsoft.com/office/powerpoint/2010/main" val="13530638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08703E-93BD-44DC-8F3E-C93B26AD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E0EDE6-4013-4B63-B160-3DAD490B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E0ED64-94F4-46E1-9782-0EF47475A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70F79-C9CE-431F-830A-1566427F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537DA-2151-4E6D-9441-A546E7B9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posts around one launch week with clear owners and timing.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2D074-A941-4519-AA86-E71D3DF6E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E1AC64-7246-4157-B8F7-BE2B21E4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641701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AE14B-98C7-48D8-B911-73E0C5A6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8C1CC8-A75A-457D-8E46-FB92FDC4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B6BE0-12C1-4D67-BB3F-387A0A3F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B36368-552A-49C8-A42D-6A901675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54C620-4366-4DFA-B4D0-512C87C63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hootsuite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A1F381-A086-485D-B316-E2F92E4C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C16A9-34B1-4CD4-A226-9BB4BB9ED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9DA2AC-4382-4A67-BD2E-4B54F497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915E6E-34EC-44E6-A01A-C43D25A0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hootsuite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C80937-6811-4BBD-A7D4-45EADC2E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F2B3DE-DCBC-490A-BBA6-AE185AAD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C1764E-FD06-4B93-9123-E6771209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E2E59-375E-4252-B499-76884455B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8F495-0A97-4B3D-99FB-25597E64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 around one launch week with cl…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645C4B-4549-47AB-843F-8C6D8EAC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F6F852-7A19-4D9A-A771-9AEBBB44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CF0BC-8EDF-4845-8420-579DE571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1027BC-4395-4EEA-A7D0-378E8282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2C7F37-35F3-4E0D-B91A-83D79767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daily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D027A3-CDF7-4B76-B1B3-C12A6ED9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99999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D9EE68F-646B-4184-9363-07D50CD1C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C20845-EC5E-403B-B81F-CA323DA9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EDF90E-77B8-458B-94A5-0E00A0E6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A587B-326B-4B8B-8B20-C55630CA0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64FBC-BB4F-42FB-85AC-8691CE42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F3FD5-130C-42FA-BFD8-255174AD5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7B9EC4-F5AE-410C-828F-F41C03A0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D4A941-D50F-444E-B9BE-A80A25AF3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C92B84-5542-407F-A3E8-150BAFAF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launch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BDB31F-C3FA-48D2-9008-468CB853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87D487-E317-41E9-AA8F-8EE9DCD2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8287AA-E161-4D8B-9502-DECE6DCF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DC9303-EF72-4261-8220-BCF33100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8B9F03-1EEA-4F08-BE41-7FF0D37A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070127-69E0-49D4-B94B-6AF01084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F53E7E-7EC2-405B-9675-E5755B6C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D578E0-953E-4320-8E8A-4DD32476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each owner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EA2FEC-9A6C-45CC-AC4F-588C7EC6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38ECB-020F-4D80-A0CB-7208A590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DEBF19-0EC5-428C-9856-6462062C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C3EA4F-3EC2-4AAB-9956-C8E013DC0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publish times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B63668-9583-4EBF-B0A8-77A36967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26C6F0-38D8-4C93-85BC-5713D474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2487A4-7178-4E26-A684-8EA3B4FC8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D4244E-6513-41D4-BF7D-D403139B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daily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430EFB-6290-4D1C-8FF6-E13ACE1B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664345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E233EA-65A5-42E6-866C-3B252383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4467B0-433C-4236-BF4C-F214CD83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D98AFE-7DEE-4150-9BA2-F5956802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0D72B-804F-440E-BC34-6CC4C5FD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8CA3E-72A9-42D1-8311-65A7F4B6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hootsuite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865150-7DD9-4607-9278-F54E707C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F5296F-9960-4115-95B4-154F0A42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DEBC78-2972-4D66-9A21-67759D50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786F6C-7CCF-47D6-8F40-982FADEF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in scattered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A70C6-21C8-4D31-B4F2-2D48D501A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1FA921-CE8A-476D-BA22-E7E98166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one knows which draft is final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8961DC-94C5-438E-A64B-D9C6985F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632A62-28BC-4722-AA07-1C0AE330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Timing changes are hard to track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47CB8E-55DF-496D-A1EB-4C380EB24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A369AC-ED10-4CCE-824C-FA0BCBCC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AF0106-B471-4C12-8BED-64C40D40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D9DDA3-267F-4A92-AE07-D973831E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post has a clear slot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DC523-7506-4DF9-8422-7BA9150C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A3838B-6DC6-4E29-B612-D5D7CADAF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Approvals and edits stay visible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49193E-BE70-4D6C-9F46-FAC68EEF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867590-61E0-4C62-BB14-DB22D959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week feels organized and calm</a:t>
            </a:r>
          </a:p>
        </p:txBody>
      </p:sp>
    </p:spTree>
    <p:extLst>
      <p:ext uri="{BB962C8B-B14F-4D97-AF65-F5344CB8AC3E}">
        <p14:creationId xmlns:p14="http://schemas.microsoft.com/office/powerpoint/2010/main" val="5801628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D350A6-5A5D-4667-BB92-784CFC90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E4412B-5E1A-45B2-896B-58A2DE3F0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8AEF33-45E8-4F49-BD7C-037F864C2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64E31-F76C-483B-8787-A9B9719A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FD5800-34AD-4448-8AC5-A0727EF0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982A7A-E9EB-491C-A519-733EA877A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731DE-D176-4325-92F1-87DCCA97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B1ECD8-F1D9-451E-849C-EE88632C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12C0A7-2E96-4CA7-A3F7-0149ABCF9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0E6774-A896-49C7-B840-19F697BD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posts, approvals, and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F08639-2C92-4398-B787-6E7EE6D3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01616-97EC-4B64-999F-863F9F24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E6A686-19BD-40E1-974A-5EC0BDF8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C1C60B-F06E-40B4-9E81-C4CCA182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BRAND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95641D-601D-4E09-A30A-91F8F7B7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product posts, events, and reminders.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6092A1-54F0-4DA3-828E-8455BA16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BC30C7-FCEF-487C-9413-F9D69CB2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519438-39B6-4007-8EB2-6236D15D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C7501-2D4E-4BEB-95D5-3BF1BEB3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8413E1-8C85-4E55-B2EE-094997C9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shared visibility into what goes live and when.</a:t>
            </a:r>
          </a:p>
        </p:txBody>
      </p:sp>
    </p:spTree>
    <p:extLst>
      <p:ext uri="{BB962C8B-B14F-4D97-AF65-F5344CB8AC3E}">
        <p14:creationId xmlns:p14="http://schemas.microsoft.com/office/powerpoint/2010/main" val="19620538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DC124B-F9C4-4ADC-8CD7-D2DB6740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612D4-2B44-4482-9D87-3089CACCB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7DB758-CF36-450D-9370-820C0EC4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1B1BFC-D4F7-4757-9B71-F688E1A40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AF897-B38D-4428-8354-F213A2E4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830EA-475F-46AC-BC69-1AD109F4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D9A1B-08CC-4901-9A04-34AA11788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36CF2A-5333-411C-BAD4-5396B374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79288-ECD0-4848-B6AD-2F93FD6E5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7DAD4-DC9E-48AF-9DBB-B4820340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CD1B2E-8807-488A-8E52-5761D871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launch 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95BCD1-BD60-4974-841F-EF097BEF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707E1E-A40D-48AF-9ADC-C5DF5DED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F1CF4-752C-4D4A-97C9-7E8130AE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F1B95-1601-4723-8881-CAA60646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A4FC12-26B9-4219-B627-466A17D3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C06BCE-E94C-4E0B-89F3-737EBD5B0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816432-2467-4851-B7C2-62FE20BC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26EAF7-1EE8-4F02-B41A-18CB6F5B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A6CE3F-78FF-4405-9A25-05784294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05567F-CD36-4CB2-9692-DC06C2F7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AE2F03-BFE8-4BFF-A081-8D8D6DC9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EE41C0-1AA0-488A-A31C-264410E73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each owner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C54062-3B24-402A-8832-2B34B2CA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86DD68-BE8F-46C7-A872-96E75352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D241DD-5BCC-425F-A2F5-1F2006EF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751179-2EDC-4325-A9BF-09303FF5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F5A100-C2F5-4916-A2CB-93DF6A040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EED216-B45B-411A-A8FA-21CB634B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publish times</a:t>
            </a:r>
          </a:p>
        </p:txBody>
      </p:sp>
    </p:spTree>
    <p:extLst>
      <p:ext uri="{BB962C8B-B14F-4D97-AF65-F5344CB8AC3E}">
        <p14:creationId xmlns:p14="http://schemas.microsoft.com/office/powerpoint/2010/main" val="20403134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A2CDA2-C6D7-4640-AC86-9321A6566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2383E-5F7F-4A4F-B418-956FF9D9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4B6BA2-02A7-4AF8-9884-F7A63C2B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D5FFD-1D86-4E25-8AE1-7BADB981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1F68B3-982C-4EEE-BA91-737155A3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hootsuite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705A2D-31CE-42A4-9043-72E3A11B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3D35E-94EF-4D09-AA18-A0ED72E9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236664-67AC-4925-B946-12B2A5F1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organize one bakery launch week from idea to publish?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F79DB-C361-400D-BFE3-DBE7DD77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64F1F7-50BE-484D-963F-82C6FF98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9F5303-E1A0-4706-A086-BE1C8B9A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C6B426-3A28-476E-A153-8C26A156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EA632-9E51-4B49-A381-EEF88F5C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A42B61-932C-4332-B523-35078A3FE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F4B81E-9D7B-4AA1-9C1F-768575CE6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each owner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0F7AB0-EC9E-42EE-A05C-309C7AFD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33E93-9548-4B8D-92C9-A5DEBCA6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954542-EDD4-4BD7-AE98-90778BB8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daily results</a:t>
            </a:r>
          </a:p>
        </p:txBody>
      </p:sp>
    </p:spTree>
    <p:extLst>
      <p:ext uri="{BB962C8B-B14F-4D97-AF65-F5344CB8AC3E}">
        <p14:creationId xmlns:p14="http://schemas.microsoft.com/office/powerpoint/2010/main" val="6174533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A054A7-F0C9-4A44-8FAF-DF8D71F7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BD3B3-B46F-4CE0-A2EE-8C11A40B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BE3F46-BE5E-44C4-B527-02621773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5370CD-B42D-47F5-BE8D-A791FDB7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A22F3-27B7-4ED0-BEBF-653BDBDD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hootsuite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532AD9-647F-4D00-A14E-4EF7D9CF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03C34B-4AF5-4F2C-9DB1-2E8D5FD13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ADADC5-36BE-482A-B7B4-4E317726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5EB7A-D0BD-4F27-A754-EA6C9C16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launch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D5E566-8088-4E00-BEC1-D2F1A5FE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5CD265-8831-4A9A-A7FB-61F50E39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22506A-3DB7-4329-A825-46AF4FF9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7286E8-0FA6-452A-B7B0-099D5831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F558BE-F137-4199-847C-0BE2DEBD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0E965-F6D3-49E2-9C36-2E69580C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0D4C65-2227-46B8-9654-EFBBC1E6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287BEC-F473-42B0-87B6-4345053A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B39726-6A87-4BDE-A10E-D4CC9D25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A4295D-1AEF-47B2-9EA4-D56A774A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each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2018A5-3799-4726-9678-26985ED1D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977263-E95B-4D57-ABE8-95C5B648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B3D623-8DED-4DF6-8725-18FCB8CE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43EFE5-0DE8-4843-91B6-C0D3B72B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D2E759-6542-40E0-997A-40B066EF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daily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B124B0-8FE3-4C2A-9729-EE32D1F85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607641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20BDB-FED4-4B96-9D8E-96A1A844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137A81-28F8-44F7-A6F6-10A0341C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855E8-F5C5-43EE-A536-1523E67F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calendar keeps the team aligned all week.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F7C57-0304-493E-841D-F06EEF2B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42848-ADD5-430D-95EA-BB367FA2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5E5C0-32CE-4D0A-A289-33BB497B6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2CFE7-6CB4-4052-A6EB-BDA2EAE8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789270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2026-10-01T21:55:22.0060000Z</dcterms:created>
  <dcterms:modified xsi:type="dcterms:W3CDTF">2026-10-01T21:55:22.0060000Z</dcterms:modified>
</coreProperties>
</file>