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c8defbb19b4e0c" /><Relationship Type="http://schemas.openxmlformats.org/officeDocument/2006/relationships/extended-properties" Target="/docProps/app.xml" Id="Re472b399fe1d45de" /><Relationship Type="http://schemas.openxmlformats.org/officeDocument/2006/relationships/officeDocument" Target="/ppt/presentation.xml" Id="R97fede1d188b4b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e51f78f14e47ef"/>
  </p:sldMasterIdLst>
  <p:notesMasterIdLst>
    <p:notesMasterId xmlns:r="http://schemas.openxmlformats.org/officeDocument/2006/relationships" r:id="R961cb45abeed44c0"/>
  </p:notesMasterIdLst>
  <p:sldIdLst>
    <p:sldId xmlns:r="http://schemas.openxmlformats.org/officeDocument/2006/relationships" id="256" r:id="Rf1e5b428de3240ab"/>
    <p:sldId xmlns:r="http://schemas.openxmlformats.org/officeDocument/2006/relationships" id="257" r:id="Rff96a88cd0ec4ff7"/>
    <p:sldId xmlns:r="http://schemas.openxmlformats.org/officeDocument/2006/relationships" id="258" r:id="R8aa5848a8b45485e"/>
    <p:sldId xmlns:r="http://schemas.openxmlformats.org/officeDocument/2006/relationships" id="259" r:id="R087abacd64c340d6"/>
    <p:sldId xmlns:r="http://schemas.openxmlformats.org/officeDocument/2006/relationships" id="260" r:id="Rb6e470e7e73c4dbd"/>
    <p:sldId xmlns:r="http://schemas.openxmlformats.org/officeDocument/2006/relationships" id="261" r:id="R60727e2d069a4c55"/>
    <p:sldId xmlns:r="http://schemas.openxmlformats.org/officeDocument/2006/relationships" id="262" r:id="R2fcc99bedbdc4013"/>
    <p:sldId xmlns:r="http://schemas.openxmlformats.org/officeDocument/2006/relationships" id="263" r:id="R46005da8308e4b43"/>
    <p:sldId xmlns:r="http://schemas.openxmlformats.org/officeDocument/2006/relationships" id="264" r:id="Rb01dd0b58ef34ad7"/>
    <p:sldId xmlns:r="http://schemas.openxmlformats.org/officeDocument/2006/relationships" id="265" r:id="Rbf56b3e1b1914dbf"/>
    <p:sldId xmlns:r="http://schemas.openxmlformats.org/officeDocument/2006/relationships" id="266" r:id="Re36694474dc340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03cad4048c447d" /><Relationship Type="http://schemas.openxmlformats.org/officeDocument/2006/relationships/slideMaster" Target="/ppt/slideMasters/slideMaster1.xml" Id="Rd5e51f78f14e47ef" /><Relationship Type="http://schemas.openxmlformats.org/officeDocument/2006/relationships/notesMaster" Target="/ppt/notesMasters/notesMaster1.xml" Id="R961cb45abeed44c0" /><Relationship Type="http://schemas.openxmlformats.org/officeDocument/2006/relationships/presProps" Target="/ppt/presProps.xml" Id="Ra7ec0d13641c44f3" /><Relationship Type="http://schemas.openxmlformats.org/officeDocument/2006/relationships/tableStyles" Target="/ppt/tableStyles.xml" Id="Ree7c2d8417d64719" /><Relationship Type="http://schemas.openxmlformats.org/officeDocument/2006/relationships/slide" Target="/ppt/slides/slide1.xml" Id="Rf1e5b428de3240ab" /><Relationship Type="http://schemas.openxmlformats.org/officeDocument/2006/relationships/slide" Target="/ppt/slides/slide2.xml" Id="Rff96a88cd0ec4ff7" /><Relationship Type="http://schemas.openxmlformats.org/officeDocument/2006/relationships/slide" Target="/ppt/slides/slide3.xml" Id="R8aa5848a8b45485e" /><Relationship Type="http://schemas.openxmlformats.org/officeDocument/2006/relationships/slide" Target="/ppt/slides/slide4.xml" Id="R087abacd64c340d6" /><Relationship Type="http://schemas.openxmlformats.org/officeDocument/2006/relationships/slide" Target="/ppt/slides/slide5.xml" Id="Rb6e470e7e73c4dbd" /><Relationship Type="http://schemas.openxmlformats.org/officeDocument/2006/relationships/slide" Target="/ppt/slides/slide6.xml" Id="R60727e2d069a4c55" /><Relationship Type="http://schemas.openxmlformats.org/officeDocument/2006/relationships/slide" Target="/ppt/slides/slide7.xml" Id="R2fcc99bedbdc4013" /><Relationship Type="http://schemas.openxmlformats.org/officeDocument/2006/relationships/slide" Target="/ppt/slides/slide8.xml" Id="R46005da8308e4b43" /><Relationship Type="http://schemas.openxmlformats.org/officeDocument/2006/relationships/slide" Target="/ppt/slides/slide9.xml" Id="Rb01dd0b58ef34ad7" /><Relationship Type="http://schemas.openxmlformats.org/officeDocument/2006/relationships/slide" Target="/ppt/slides/slide10.xml" Id="Rbf56b3e1b1914dbf" /><Relationship Type="http://schemas.openxmlformats.org/officeDocument/2006/relationships/slide" Target="/ppt/slides/slide11.xml" Id="Re36694474dc340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c93dd91d234f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914440049d43f7" /><Relationship Type="http://schemas.openxmlformats.org/officeDocument/2006/relationships/notesMaster" Target="/ppt/notesMasters/notesMaster1.xml" Id="R032632e4c79b48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12de49b03f4c22" /><Relationship Type="http://schemas.openxmlformats.org/officeDocument/2006/relationships/notesMaster" Target="/ppt/notesMasters/notesMaster1.xml" Id="Rba1ab7f05d1a40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d7b150cc264ea5" /><Relationship Type="http://schemas.openxmlformats.org/officeDocument/2006/relationships/notesMaster" Target="/ppt/notesMasters/notesMaster1.xml" Id="Rbca8095ce26246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83d257c04e420c" /><Relationship Type="http://schemas.openxmlformats.org/officeDocument/2006/relationships/notesMaster" Target="/ppt/notesMasters/notesMaster1.xml" Id="Raa8af668b5db46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da3c6b22b54904" /><Relationship Type="http://schemas.openxmlformats.org/officeDocument/2006/relationships/notesMaster" Target="/ppt/notesMasters/notesMaster1.xml" Id="Rb16cc595bca340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4cbe625682469a" /><Relationship Type="http://schemas.openxmlformats.org/officeDocument/2006/relationships/notesMaster" Target="/ppt/notesMasters/notesMaster1.xml" Id="R4ad6339f642544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b9e492425c4c2d" /><Relationship Type="http://schemas.openxmlformats.org/officeDocument/2006/relationships/notesMaster" Target="/ppt/notesMasters/notesMaster1.xml" Id="R18a77e9d74f143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cf1d94c8c347c1" /><Relationship Type="http://schemas.openxmlformats.org/officeDocument/2006/relationships/notesMaster" Target="/ppt/notesMasters/notesMaster1.xml" Id="Ra0769eacf9dd4c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6f2bcc60bd4e6a" /><Relationship Type="http://schemas.openxmlformats.org/officeDocument/2006/relationships/notesMaster" Target="/ppt/notesMasters/notesMaster1.xml" Id="Rf7627dda56e94b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7ee04a442d4df4" /><Relationship Type="http://schemas.openxmlformats.org/officeDocument/2006/relationships/notesMaster" Target="/ppt/notesMasters/notesMaster1.xml" Id="Ra135b138454e4a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fbba1b36aa14e2e" /><Relationship Type="http://schemas.openxmlformats.org/officeDocument/2006/relationships/notesMaster" Target="/ppt/notesMasters/notesMaster1.xml" Id="Rd7c93dea663c41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8d7044bc3647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d513f261dd4e3f" /><Relationship Type="http://schemas.openxmlformats.org/officeDocument/2006/relationships/slideLayout" Target="/ppt/slideLayouts/slideLayout1.xml" Id="R67d22ccc3ad344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d22ccc3ad344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b493101094ac6" /><Relationship Type="http://schemas.openxmlformats.org/officeDocument/2006/relationships/image" Target="/ppt/media/image.png" Id="R0da28fa05d9546ac" /><Relationship Type="http://schemas.openxmlformats.org/officeDocument/2006/relationships/notesSlide" Target="/ppt/notesSlides/notesSlide1.xml" Id="R0c5dee9c9c9e48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f2147e1bc448f" /><Relationship Type="http://schemas.openxmlformats.org/officeDocument/2006/relationships/notesSlide" Target="/ppt/notesSlides/notesSlide2.xml" Id="R543b5b02bf5a42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6f1fa4231847db" /><Relationship Type="http://schemas.openxmlformats.org/officeDocument/2006/relationships/notesSlide" Target="/ppt/notesSlides/notesSlide3.xml" Id="Rcdb05bc48a594c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4c165d2364375" /><Relationship Type="http://schemas.openxmlformats.org/officeDocument/2006/relationships/notesSlide" Target="/ppt/notesSlides/notesSlide4.xml" Id="Rf5005ba34b564e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2e1912f7b40b7" /><Relationship Type="http://schemas.openxmlformats.org/officeDocument/2006/relationships/notesSlide" Target="/ppt/notesSlides/notesSlide5.xml" Id="R05900298a0754d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2039dcc5134452" /><Relationship Type="http://schemas.openxmlformats.org/officeDocument/2006/relationships/notesSlide" Target="/ppt/notesSlides/notesSlide6.xml" Id="Rf961c9e56e9045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d6458b22546c1" /><Relationship Type="http://schemas.openxmlformats.org/officeDocument/2006/relationships/notesSlide" Target="/ppt/notesSlides/notesSlide7.xml" Id="R89b4f3235bc441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b3e81e8184e0e" /><Relationship Type="http://schemas.openxmlformats.org/officeDocument/2006/relationships/notesSlide" Target="/ppt/notesSlides/notesSlide8.xml" Id="Ref69b81fc57244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4fc896583495e" /><Relationship Type="http://schemas.openxmlformats.org/officeDocument/2006/relationships/notesSlide" Target="/ppt/notesSlides/notesSlide9.xml" Id="Rc4a9643f8ef943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6b62a49344a8e" /><Relationship Type="http://schemas.openxmlformats.org/officeDocument/2006/relationships/notesSlide" Target="/ppt/notesSlides/notesSlide10.xml" Id="R1cedeb9105fa4d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e663ceac84934" /><Relationship Type="http://schemas.openxmlformats.org/officeDocument/2006/relationships/notesSlide" Target="/ppt/notesSlides/notesSlide11.xml" Id="R6ab3449eac8f45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A45665-4CAF-4E47-BE02-9F3DF54D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15216-2101-41DF-94DC-3E0B386C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0B81C-3C44-4075-B23E-FCAEE611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Hootsuite 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6D7FE-353F-4E6B-ACE0-0E1E2EA8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two-week launch plan for a neighborhood café’s spring drink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08153-0630-4CCC-A44B-51CC495E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3A210-1D19-452A-8A13-A3DAEE7B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C8F267-7072-47CB-BD58-5451F7D9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34539-C9B5-4361-AD78-86419C4C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28fa05d9546a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38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0330BE-B263-4AAE-A733-8FC97D03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40301-8BC2-4E06-B83E-EC0CFF96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DCDD65-0BF0-4D65-9D55-3EF432C7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8EF5E-5B99-43B7-8F2C-E9A8C50C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51C4CF-E82F-4458-B2DB-18768E20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hootsuite social media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BDEBD-012D-4811-9A6C-51978F8E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C7F30-5E9C-483F-80F0-74BBBE65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75747B-F9C1-4BE3-8E25-2D14152D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AB05B-8F8C-420F-A3A6-A21A543F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D9263-1520-4EC6-9993-911DC7D5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D99A1D-D3BF-4C9A-8147-BC6180AF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114544-1A8C-44F3-8A4C-3A5B39D4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B1B0E-0386-4A24-A369-EE836A8C9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344A8D-1A0F-46B3-ABC1-57CA5634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39E55E-B9CA-45BB-BD27-F7EED255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7C07A-BB6D-40FB-B4B8-0288A8B6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55F31B-E330-4731-A0EE-CD0D3830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B40ADB-F59A-4729-BA94-ED6F947F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2D875A-B52C-4AF9-A417-571ED371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53B3F6-8AD8-4E2F-84C2-F4362AFA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7A5944-A102-4FA0-90DE-0A6379E1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approvals</a:t>
            </a:r>
          </a:p>
        </p:txBody>
      </p:sp>
    </p:spTree>
    <p:extLst>
      <p:ext uri="{BB962C8B-B14F-4D97-AF65-F5344CB8AC3E}">
        <p14:creationId xmlns:p14="http://schemas.microsoft.com/office/powerpoint/2010/main" val="16593313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B9976-A50E-4A50-8CBE-E05F4D4D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8B78D-1D15-4346-BC3C-001CC63F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3C889E-28EE-478D-B477-8AF82EFC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37239-1CA5-458D-A8A6-A8206795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929D5-CC12-4C2B-9CCA-41546049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posts, timing, and ownership clear for a smooth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30ECCE-A159-4002-A3D1-C0942FFD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DD51D-CA0C-43DC-8951-02A2D898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718137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A0E8DC-631F-4685-88ED-6C099E47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775D0-0809-42B6-919E-00D69458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FBFED-707F-442E-8B4B-254BDF5C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4FF62-0828-404E-839B-E2CBD2CF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499FA-BA3E-4BFF-A94D-5FC7322D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hootsuite social media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1C136-A9B6-4098-A8EE-95E27E60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47264-F7E5-4D3D-9DAD-8F559EE8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FABA2-51D8-42C9-8606-C1EE03A3F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391B61-E5F0-4E77-B855-EDF6F2EAE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hootsuite social media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A280F-5EF4-4762-AC36-1A5D1231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4B393-34B9-44C4-9A90-FF560BB9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659D3-CC68-4DDF-B3D5-86F9E7A8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73E6B-9E31-43AE-A905-0C3E8682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25949-A0ED-4B35-A164-322804C1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posts, timing, and ownership clear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08FF0-2779-4FF2-951B-897BF47A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7F4B6B-A427-4F43-9C1E-9C6DA225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93F723-EC9F-4CF5-94BD-805B9A28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9347C-595C-498A-AF11-6410045E5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B3588B-FDDA-4BBA-B29C-B9B6CDAE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C7731-CF47-41EA-8DC3-692E6D33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914298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FCDA1E-A9A5-4D6A-8930-F086D340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7E8B0-F9F8-42B9-B939-FCF7E4E3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8927E6-A53A-437F-ADE8-FB1AEB24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C04AD-AFFC-49B2-845F-140315E5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4491F-9E58-4ADD-81D8-97C74ACA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51883-4665-4F12-BBE2-05BCD8DD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DC434-80B6-4464-BAE4-6CF5684B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9C53A2-1E57-4A93-B819-541A36E0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3C626-397E-48D8-8C74-9312965A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9EFC6-1A59-4512-A04B-BE52D219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EB01A-FBC5-4E20-BCE9-3DB36006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72075F-643F-46E1-91DA-6F9AE8D1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32E4C0-FBBD-4915-A98F-F6D8A83E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25E78F-3087-4285-A54E-E2D4DE7F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686C9-5CC4-4A6C-A528-B3097574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E4705A-DBB5-4FD4-AF35-BE64D866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151E1-A0C7-489F-841F-54E8ECE8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FCE2C-E700-4316-884A-FB1B7FD2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1530B-81C6-47BD-9723-D93F86A1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1BB47B-4917-4A89-AB1B-091FA460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79F5C5-41C6-4100-ACC1-F4EFD71B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approvals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0E86EC-4C6A-4C18-A1C8-E2DD812A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93506C-102B-487C-BDE6-B02EB55D7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0C7BDE-D7C4-4F88-96A4-D190FEEE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D406FD-A5A0-4257-8D44-332C1031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208E67-20B3-432A-91B6-B13DBB31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291338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022E15-9676-4152-B983-21B453DA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F0756-8B39-4E68-8C23-6EDD65DC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3C0A57-3F7B-4336-A044-B82D1808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9596C-B9ED-4CE6-8E70-89717E4A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9DAE8-32C3-4A5F-A274-A5A9E824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hootsuite social media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DC942B-947D-40BA-8D6B-4A19139E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35FF6-2AC1-44C9-9A0D-3C27F6D53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C75E0-520C-43D5-8C7A-E833447F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286D58-DFA0-45EA-9CDC-40CF8472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chats and docs.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65522-BC20-4C1F-AF94-A09C55B2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8305C2-3C5C-4DFC-AC5F-84902791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Posting dates get changed at the last minute.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92C03-AC19-474B-8BCE-6B4204A5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C1F95B-1000-490A-B1EF-2624B072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is sure who owns each update.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20F57-E1B2-47A9-8EFA-FE55F69E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7CD6A8-FBEB-4552-888D-81D02F51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05370-11D5-46C2-AA2F-B972B52B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99861A-FA2D-46A1-8726-39472A7D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shared content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01ACD6-4FE6-4530-B2BE-4CC87451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E92238-B122-4613-AEF2-6D3B8753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 clear owner and deadline.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CC30CE-7988-43F5-9C44-F9BC233D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5C8995-0E5F-4E4D-AFEB-840E8E74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stays coordinated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19928275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C0AF70-9600-4A61-B31F-DBD9806A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0F3E9-4DB1-4286-9880-1B4BA39C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EF69F3-8025-4203-996B-09AC98D6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CED3BA-1FFF-4128-829E-879D1612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87769-9A99-4C5A-9CE8-B0AE0B5B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D622F5-B48E-45ED-9692-7E0619D8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FB5DB7-00D2-4FF1-9E03-718D1DC1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0F5E0-2898-4C9F-A8EE-BB1D7BC8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FF048-B791-437F-8040-7C2C5D25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93FFD-D77D-4DC8-BA9D-61DEB175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for what to post, when to post, and who approves 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9D872-752A-4B37-9EFE-62A26585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34982-18A9-43F2-A90A-6F1F98F6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3C47E-EDF4-4CB7-81EF-7EA66C8C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3C502B-6F34-4366-B7DA-3CA1C97C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0BF10-D456-4155-9F7B-8A8C530E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promotions, event posts, and daily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FE7B64-17FC-456F-BCEC-D7FCD102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445120-5CC2-414E-9FA4-001303C1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B73CDD-6D9A-4E9E-91DB-5363EA58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6EE90-9046-45F8-81B7-9C7455F4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75823B-3CE9-4131-9854-D903DB45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deadlines and notes for each creative asset.</a:t>
            </a:r>
          </a:p>
        </p:txBody>
      </p:sp>
    </p:spTree>
    <p:extLst>
      <p:ext uri="{BB962C8B-B14F-4D97-AF65-F5344CB8AC3E}">
        <p14:creationId xmlns:p14="http://schemas.microsoft.com/office/powerpoint/2010/main" val="2164137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B17AAC-946C-4243-B1CF-BF46028C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B51387-2FAC-4EDE-86D0-6AAD505B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361F9-AFD0-488A-B318-F60F06BE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A7EFCD-21A8-4F55-9B66-BA878ACA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62BD6-F8DD-4800-A1B8-86CD627B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EA9B3-76FC-4FB7-AD7B-E873F16ED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E84A8-5939-469E-9531-DAD945FA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AEC9B-ADF6-4FE2-9616-CA5111F8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D051F9-BEEF-42E5-8E7B-E3B00D87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82408-A901-429C-93F2-1355C0C2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5BA42-E435-4EF8-8640-76C562C8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19658A-0465-4A42-A138-DBEAB206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7C105-336E-4E6B-B88D-2DEF17F6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733C3-369D-4C61-931A-B601E4C1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2F0AA7-024D-47B5-A840-C04FB6A0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761BC-D8FE-4DFF-AF91-5136E4AA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F5F41F-C377-4CC0-B525-7280E1E7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B2F520-C23C-4D82-A659-27827098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DE72DD-11C5-4BDF-9B49-091CC841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36B9E-69AD-4BBB-BE61-55E0BBF2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3FF16D-CC78-4048-9862-A7BDCA47F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344F46-778D-4383-A3DC-36F25C1A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EEFCE5-4BE0-43A8-A77C-E95E9043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3A7F3D-801B-4320-995F-94B6514F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A57D5B-1D5B-46E3-8CE6-9B44C403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1F3D1A-D3AD-43D4-AD59-D878B26E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2A677F-90FE-4125-BC4A-1256E0CE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0EF20DE-66E1-4AE2-816E-1A69909A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F6BC07-8CAE-47E6-856B-C0A9EC53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approvals</a:t>
            </a:r>
          </a:p>
        </p:txBody>
      </p:sp>
    </p:spTree>
    <p:extLst>
      <p:ext uri="{BB962C8B-B14F-4D97-AF65-F5344CB8AC3E}">
        <p14:creationId xmlns:p14="http://schemas.microsoft.com/office/powerpoint/2010/main" val="13979021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A773FA-F810-4D67-AF14-A7040FD2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16B12-D1AB-4D0A-B5D3-7506E0C7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58E5F-F6C6-4070-B99C-EBBEBBB7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0F1F9-4B67-4D7D-8492-F94EDBF9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33EA0-96B6-481A-9FFA-F3D78AFC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4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hootsuite social media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6336A-67D0-4F21-AFA5-F6E3FBCAC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E3F94-3076-47B4-908B-042C87C9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C6D25-4AF1-497E-B872-1BA8ED5D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keep its spring campaign organized from draft to publish?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672F8E-AF7B-4B10-86CF-A1A56869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AFBF41-54AA-4227-9CE6-B0FF0C23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CBD575-FD22-43D9-8823-8E26B1B1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14B5C0-F4CB-41F9-9D92-E835B0AC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36B472-D977-4574-8221-70277524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62E292-ADDD-4D4E-ADE9-EBCB5918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138A30-0DBF-4DAC-8CD6-554A809A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C9E1E3-5585-4D88-A4F1-D1D98F07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E2794A-D07C-4C64-B1DE-C17C5D65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F1193-0D38-4195-BC82-AB31AA6E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7235627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A5D9D6-00FC-4572-BDE6-69342520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D6B7C-4EF1-4E06-870D-2E61A7C6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40A1A-85AF-4745-A263-589BD330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889F6-7600-450C-AECE-3D874F07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ABF045-E393-44CD-982A-4F12E32A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hootsuite social media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F0784-6923-45ED-A212-4F7E9F1D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6732E-093A-4380-8C70-424814D7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6E214-71B1-4520-A562-3A722128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26020-B4BB-4B9D-A716-E07860B0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A3BC01-C865-4487-BFEB-7B4A07F2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C5C18-9998-4C7C-8749-773BEA08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0FF822-B610-4DAA-9B7F-7D9D893E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19FB38-0327-4CA4-B9DF-83C16AE7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528E9-8376-4993-A09E-90686FF6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931E52-42DC-48CD-8F47-332FC15C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7BE12-9FAE-4E1B-8C77-D198B585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3DA31-235B-4331-835E-704C27A0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067B58-9601-44DB-BB99-5A6B0D04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EFA2A-D500-4FAF-A1A4-F3839B39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C8A4C-D3C8-4643-9F2A-8C3AD5AB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1B55B-5108-409A-89AC-CC810A24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13D2B2-F11D-4551-B8BE-98D03CD9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4A6F80-1913-4762-9F49-DD4BA227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BFD89A-C7F6-42FB-9676-B50F99B8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FB4992-3F15-468C-B932-B263B29E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001067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EC61C-BD55-494A-AA24-350522ED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A1C2F-B3F4-41A3-833E-C729CA34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86042D-10E6-47D8-91CD-5406A7D1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keeps the launch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EF036-E9AD-46E8-A0C8-0C6F46B23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79CBDF-05F6-49C5-AD9A-183EABBA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C0C31-4C75-4C5A-9580-70766394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7CA70-87BD-4794-91BE-17D9F170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744774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2026-10-01T22:29:03.3570000Z</dcterms:created>
  <dcterms:modified xsi:type="dcterms:W3CDTF">2026-10-01T22:29:03.3570000Z</dcterms:modified>
</coreProperties>
</file>