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1937f44c014a28" /><Relationship Type="http://schemas.openxmlformats.org/officeDocument/2006/relationships/extended-properties" Target="/docProps/app.xml" Id="Rb2cc26b1cb794069" /><Relationship Type="http://schemas.openxmlformats.org/officeDocument/2006/relationships/officeDocument" Target="/ppt/presentation.xml" Id="Ra3d161a4eadd42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87f357110242bf"/>
  </p:sldMasterIdLst>
  <p:notesMasterIdLst>
    <p:notesMasterId xmlns:r="http://schemas.openxmlformats.org/officeDocument/2006/relationships" r:id="R6ac096f475734ca6"/>
  </p:notesMasterIdLst>
  <p:sldIdLst>
    <p:sldId xmlns:r="http://schemas.openxmlformats.org/officeDocument/2006/relationships" id="256" r:id="R357eb2d0db704283"/>
    <p:sldId xmlns:r="http://schemas.openxmlformats.org/officeDocument/2006/relationships" id="257" r:id="R0ca23539a3f343d0"/>
    <p:sldId xmlns:r="http://schemas.openxmlformats.org/officeDocument/2006/relationships" id="258" r:id="R79839d1b41a3442b"/>
    <p:sldId xmlns:r="http://schemas.openxmlformats.org/officeDocument/2006/relationships" id="259" r:id="R0ddecd3c90b74e74"/>
    <p:sldId xmlns:r="http://schemas.openxmlformats.org/officeDocument/2006/relationships" id="260" r:id="R3f0ab07485fb4ea1"/>
    <p:sldId xmlns:r="http://schemas.openxmlformats.org/officeDocument/2006/relationships" id="261" r:id="R70054226cac74a52"/>
    <p:sldId xmlns:r="http://schemas.openxmlformats.org/officeDocument/2006/relationships" id="262" r:id="Rf3fc2c3a070140b1"/>
    <p:sldId xmlns:r="http://schemas.openxmlformats.org/officeDocument/2006/relationships" id="263" r:id="R756fd51509794dc0"/>
    <p:sldId xmlns:r="http://schemas.openxmlformats.org/officeDocument/2006/relationships" id="264" r:id="R43d9007d73dd4294"/>
    <p:sldId xmlns:r="http://schemas.openxmlformats.org/officeDocument/2006/relationships" id="265" r:id="R5daacb330eaf414f"/>
    <p:sldId xmlns:r="http://schemas.openxmlformats.org/officeDocument/2006/relationships" id="266" r:id="R1e7ab285477c4d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cc51c360914820" /><Relationship Type="http://schemas.openxmlformats.org/officeDocument/2006/relationships/slideMaster" Target="/ppt/slideMasters/slideMaster1.xml" Id="Re087f357110242bf" /><Relationship Type="http://schemas.openxmlformats.org/officeDocument/2006/relationships/notesMaster" Target="/ppt/notesMasters/notesMaster1.xml" Id="R6ac096f475734ca6" /><Relationship Type="http://schemas.openxmlformats.org/officeDocument/2006/relationships/presProps" Target="/ppt/presProps.xml" Id="R36540540186741a0" /><Relationship Type="http://schemas.openxmlformats.org/officeDocument/2006/relationships/tableStyles" Target="/ppt/tableStyles.xml" Id="Rfdbdbf9d8c4f4545" /><Relationship Type="http://schemas.openxmlformats.org/officeDocument/2006/relationships/slide" Target="/ppt/slides/slide1.xml" Id="R357eb2d0db704283" /><Relationship Type="http://schemas.openxmlformats.org/officeDocument/2006/relationships/slide" Target="/ppt/slides/slide2.xml" Id="R0ca23539a3f343d0" /><Relationship Type="http://schemas.openxmlformats.org/officeDocument/2006/relationships/slide" Target="/ppt/slides/slide3.xml" Id="R79839d1b41a3442b" /><Relationship Type="http://schemas.openxmlformats.org/officeDocument/2006/relationships/slide" Target="/ppt/slides/slide4.xml" Id="R0ddecd3c90b74e74" /><Relationship Type="http://schemas.openxmlformats.org/officeDocument/2006/relationships/slide" Target="/ppt/slides/slide5.xml" Id="R3f0ab07485fb4ea1" /><Relationship Type="http://schemas.openxmlformats.org/officeDocument/2006/relationships/slide" Target="/ppt/slides/slide6.xml" Id="R70054226cac74a52" /><Relationship Type="http://schemas.openxmlformats.org/officeDocument/2006/relationships/slide" Target="/ppt/slides/slide7.xml" Id="Rf3fc2c3a070140b1" /><Relationship Type="http://schemas.openxmlformats.org/officeDocument/2006/relationships/slide" Target="/ppt/slides/slide8.xml" Id="R756fd51509794dc0" /><Relationship Type="http://schemas.openxmlformats.org/officeDocument/2006/relationships/slide" Target="/ppt/slides/slide9.xml" Id="R43d9007d73dd4294" /><Relationship Type="http://schemas.openxmlformats.org/officeDocument/2006/relationships/slide" Target="/ppt/slides/slide10.xml" Id="R5daacb330eaf414f" /><Relationship Type="http://schemas.openxmlformats.org/officeDocument/2006/relationships/slide" Target="/ppt/slides/slide11.xml" Id="R1e7ab285477c4d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82d163a83d4d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ba4ec73d164d57" /><Relationship Type="http://schemas.openxmlformats.org/officeDocument/2006/relationships/notesMaster" Target="/ppt/notesMasters/notesMaster1.xml" Id="Ra7c95263cadc42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50e1f7dd634b0b" /><Relationship Type="http://schemas.openxmlformats.org/officeDocument/2006/relationships/notesMaster" Target="/ppt/notesMasters/notesMaster1.xml" Id="R3313d1f667364dd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b41a104e344ebe" /><Relationship Type="http://schemas.openxmlformats.org/officeDocument/2006/relationships/notesMaster" Target="/ppt/notesMasters/notesMaster1.xml" Id="R4156c035c56a43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be469db5224315" /><Relationship Type="http://schemas.openxmlformats.org/officeDocument/2006/relationships/notesMaster" Target="/ppt/notesMasters/notesMaster1.xml" Id="R86f29d3b8e9342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b98f47190e4337" /><Relationship Type="http://schemas.openxmlformats.org/officeDocument/2006/relationships/notesMaster" Target="/ppt/notesMasters/notesMaster1.xml" Id="Ra36713f6d2ca4c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97d5795fad24a7e" /><Relationship Type="http://schemas.openxmlformats.org/officeDocument/2006/relationships/notesMaster" Target="/ppt/notesMasters/notesMaster1.xml" Id="Rf626760f3ddb47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ceb66cbc1e4aeb" /><Relationship Type="http://schemas.openxmlformats.org/officeDocument/2006/relationships/notesMaster" Target="/ppt/notesMasters/notesMaster1.xml" Id="R069d779ba3bc43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01dc68e3a94f98" /><Relationship Type="http://schemas.openxmlformats.org/officeDocument/2006/relationships/notesMaster" Target="/ppt/notesMasters/notesMaster1.xml" Id="R5624b93d91a54c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25407a588d449e" /><Relationship Type="http://schemas.openxmlformats.org/officeDocument/2006/relationships/notesMaster" Target="/ppt/notesMasters/notesMaster1.xml" Id="Rfeed2faf2cbc4f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71cf3a3dd44e67" /><Relationship Type="http://schemas.openxmlformats.org/officeDocument/2006/relationships/notesMaster" Target="/ppt/notesMasters/notesMaster1.xml" Id="Rf9551ded984149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d541018fe741a8" /><Relationship Type="http://schemas.openxmlformats.org/officeDocument/2006/relationships/notesMaster" Target="/ppt/notesMasters/notesMaster1.xml" Id="R861c9ad41d0845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879921187d47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e9babb2ba24df4" /><Relationship Type="http://schemas.openxmlformats.org/officeDocument/2006/relationships/slideLayout" Target="/ppt/slideLayouts/slideLayout1.xml" Id="R24ea25cfdf354f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ea25cfdf354f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3a5b12319487c" /><Relationship Type="http://schemas.openxmlformats.org/officeDocument/2006/relationships/image" Target="/ppt/media/image.png" Id="Rb54273c002764923" /><Relationship Type="http://schemas.openxmlformats.org/officeDocument/2006/relationships/notesSlide" Target="/ppt/notesSlides/notesSlide1.xml" Id="R330acca36be243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2817de63394603" /><Relationship Type="http://schemas.openxmlformats.org/officeDocument/2006/relationships/notesSlide" Target="/ppt/notesSlides/notesSlide2.xml" Id="Rf37545c313414b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182317038b48c1" /><Relationship Type="http://schemas.openxmlformats.org/officeDocument/2006/relationships/notesSlide" Target="/ppt/notesSlides/notesSlide3.xml" Id="R2aa3a6b9daf24c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1b8007ebb40fe" /><Relationship Type="http://schemas.openxmlformats.org/officeDocument/2006/relationships/notesSlide" Target="/ppt/notesSlides/notesSlide4.xml" Id="Rdc31d2014f6042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0f4c29e474217" /><Relationship Type="http://schemas.openxmlformats.org/officeDocument/2006/relationships/notesSlide" Target="/ppt/notesSlides/notesSlide5.xml" Id="R308c64148c9e4b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90030b1db4ef2" /><Relationship Type="http://schemas.openxmlformats.org/officeDocument/2006/relationships/notesSlide" Target="/ppt/notesSlides/notesSlide6.xml" Id="R45187f1cedf24b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4dcd17d2db4d86" /><Relationship Type="http://schemas.openxmlformats.org/officeDocument/2006/relationships/notesSlide" Target="/ppt/notesSlides/notesSlide7.xml" Id="R8127f9cc35e341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fdbc5cc6684def" /><Relationship Type="http://schemas.openxmlformats.org/officeDocument/2006/relationships/notesSlide" Target="/ppt/notesSlides/notesSlide8.xml" Id="R27f15d8a90f046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b4959f0e642d8" /><Relationship Type="http://schemas.openxmlformats.org/officeDocument/2006/relationships/notesSlide" Target="/ppt/notesSlides/notesSlide9.xml" Id="R03c6f33bf1324f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6457dd7414bfa" /><Relationship Type="http://schemas.openxmlformats.org/officeDocument/2006/relationships/notesSlide" Target="/ppt/notesSlides/notesSlide10.xml" Id="R08bf0dce7f4945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dfd26717f44fbc" /><Relationship Type="http://schemas.openxmlformats.org/officeDocument/2006/relationships/notesSlide" Target="/ppt/notesSlides/notesSlide11.xml" Id="R859fc63677de4c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630664-E17C-434C-971F-99F5C136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A0D3A-D62C-4B71-8701-23497F67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93D6E4-797E-48AF-B659-CC8B758F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Script Fit Into A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3147D1-DCE1-429B-8FEF-A7910EDF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heist scene is mapped from script beats to storyboard panels.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52335-102F-4CFA-A728-1E4E8D98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45BE4-B15A-4BB2-B1A5-FEE54E4D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28C39-11A8-42E3-8EB7-D5C3D2BC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0EE43-2986-416C-9256-6E15AE56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273c00276492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8E300F-098E-4ADD-9158-4C00BCAE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BE9D8-98CB-4F40-9E61-20C3062B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F94193-B2DC-4F63-991E-BF69516E4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817C3-0785-4EEE-AFED-280C76E8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DA352-7C19-4B56-A617-A20A5F38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does a script fit into a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FD63D0-5055-48CC-8202-C030DD27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93B55-D99F-4BFC-B993-5A220364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1C83D-14D9-4558-B146-F3C4C144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Beats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FA84A-681A-40D4-AD2B-D3C8B94A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720D9-452C-4FA2-A0CD-8D4F5690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4FFA9-9A53-47AD-AE86-A1909053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17BA3-F38F-4B4A-8FEB-765A77368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082369-7C5C-4FED-8B29-D280C3BD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8C56CC-8999-4A5F-A1EC-BF1084FD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A14443-6325-4E80-B8E5-A6EEA681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AF887-7216-47BF-B093-7DFEFF68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Panel Layout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53151-0F06-442C-9A69-B2390E34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1FDB88-B102-4415-8FBB-136DFAC76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3038D2-FF43-4040-BB49-F92E142A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15F287-D160-49D5-BDC7-6504B973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78ADD6-BDD6-43E7-97C5-06F1BD809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3734584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2C8FF-F015-4399-BADD-768AC741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A432FD-DDAD-4EDF-9D1A-3D5F0274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3687D-4C28-43DB-88F4-F93C21AF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4897B-FB2C-4627-8B66-3DC721C8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77CF1-F531-47FB-9262-23F57F27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Script beats become clear shots and actions.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F4241-CF28-4EEC-8225-1BD27584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2ED9C-9114-427F-847A-94154387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81136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9383B7-9FEC-46B6-AE33-2EA19794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30A68-6963-4CD1-A55B-4214D923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AEF379-1798-4C47-8FC6-A0A07ED9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1C42DA-8622-4A68-9B44-D2407541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62568-1155-4766-A93F-E9B962C2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does a script fit into a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BBE08-2AEB-4971-B36D-EFE1DCE3D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F39B1-853F-4E6F-BFA5-C3660BFE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50008-1608-4094-905B-CFD4CEB5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4D7F4-62B1-41A1-A172-D0FFAE57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does a script fit into a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722B5-2303-4E6F-929E-8C6B92EA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D356B3-63AD-42D2-B712-87C39F74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8F3311-4A7A-4249-8884-4F92788F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3D8B57-FD38-4964-A3B6-4C1D733A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68C1D-F627-4F25-A12D-FB35D8F0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beats become clear shots and actio…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2F00A-D8A4-4031-99C9-B8F7D2CC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00391-50FD-4F97-BD5F-03BBCBC1F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A2726A-725E-4064-9EE4-EBD7019F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C0FFCE-6A3B-41A7-A8F1-BA5C0E06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5FF939-011D-4E5D-96CD-AD7FE6A6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B08FB-7F9C-4B89-B22B-008443DD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106507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BA2CE4-AF29-4D95-892F-DFCAA4EF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1C9A0-55EF-442C-99AF-5E34F5BA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31FE8-C281-48BF-83B3-39AE9500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24C7BA-3A7E-428C-9EE2-3CBAA3DC2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8F3B9-A980-4F08-A66C-907E9D78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F55BC-FE08-4332-A257-C59B473C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A5DBD-279C-4390-8098-FBFD3418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E4968-F55D-4A8C-A97F-A45A4D260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E0A07-6534-4ADB-8ED6-5D1713FB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04EC01-6A0C-41F7-AB3F-D6DCE143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4E76E-C378-43A9-8636-3A987EC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8A8D0-F190-42AE-8BD2-EC557374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C5E92F-D6B1-4973-B9C6-ECD4E69A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22B9D2-B8DC-4BE9-8C09-096AA3AF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856B59-B7C5-4130-B4D5-B5D0FCAF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743CEE-CC36-42B5-90C0-91FF8C15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0F1FBF-39D1-48B5-B786-326F10FA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39D33C-D977-43ED-833C-706E749F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2A64A5-E985-4F8B-B397-39E4248C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DA6483-FD43-4511-A58A-78660691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7D5C90-6D71-49B8-9271-129A354BA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6B3214-992F-446B-92DE-723D741E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26A255-D9CE-4645-AAAC-5057D9A1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3222A6-F154-4350-A0E4-2B343A22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C0DBA5-394A-4F8C-AAF3-B15D0185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058ADE-8621-414D-8C1A-F636C946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28984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22AB5A-2F7A-47B1-ACFB-B2BFCBC80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29346C-7055-4FB2-9DE4-CA702F28D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4F5D8-AF20-413D-9A0B-601898228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6E7AB-DB73-4D6E-B97A-5B27E0CC8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89E6D3-F242-49E6-A056-2CFA62AC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does a script fit into a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78C50-9666-410B-86AA-E77B98D4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126980-3459-4CAE-96EB-BD47FC1F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D9DF7-B799-4016-B724-89E7FB95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46904-6B4A-4762-98F1-E22098350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script feels too long to visualize at once.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C716E-7452-45CF-8424-AE11C9E8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61901F-6FCB-4EE7-8821-6AE28405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Shots jump around without clear scene logic.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261653-BF09-43CB-97A3-D5068ED2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D0BFD-888C-4B50-94FA-F9647FA5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argues over what each line should show.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9B594A-B902-4BC2-B96F-0F818FC4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1EA97-47BA-4D09-A75C-3C40FC54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A66DE0-469A-4471-AAC4-62749195E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488DB-4136-4020-9CBF-E5ACE0B8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line is tied to a specific visual moment.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B15F11-18DF-48D0-8732-A89E0775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F3DDC1-CB77-44AF-9B95-08C3FA4C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reads smoothly from setup to payoff.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BDD470-0414-4492-8CC1-38B9777B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F32CC6-4414-42CA-9563-FDA67352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shares a common plan for every panel.</a:t>
            </a:r>
          </a:p>
        </p:txBody>
      </p:sp>
    </p:spTree>
    <p:extLst>
      <p:ext uri="{BB962C8B-B14F-4D97-AF65-F5344CB8AC3E}">
        <p14:creationId xmlns:p14="http://schemas.microsoft.com/office/powerpoint/2010/main" val="6089826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74DD8-4F3E-4E05-84C0-24B841CB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93977-78C2-4679-A506-E55BDA797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21040-9B20-49BF-AB00-9A621963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759CE-F6B6-497C-956B-37FE914C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41FFE-D0C8-4B5D-B004-B2010A48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3C13B-D15A-4B15-B9A0-088E7AF2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3064EA-4906-4E93-AC9A-F158E0B5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AE53C7-D3B4-4935-B088-48839E69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54B1DE-59D1-4D78-BB83-C53DC88D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510D4E-068E-4878-87EC-DDDF34C7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turning dialogue into visual panels.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3DB3B-9700-4510-86F0-3DA4FADF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678BD6-6BD7-4113-92A1-07E8D0BB4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AE182-975A-473A-A2C7-B21BD7C5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6ED481-A96E-4030-BAC5-0EF9EB8A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EDE2F4-01DE-458A-A3AD-B43F2406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align script action with shot order.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22B0FD-575D-43E7-A166-FC5D89B1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E11A06-BB18-4911-8217-1E4EF847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A8894-FBEA-4439-B4FA-F6B5673E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12546-67FD-4340-9C16-4C7D16B4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3B244B-78F1-4F29-B985-C2723941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guidance for building scenes from page to frame.</a:t>
            </a:r>
          </a:p>
        </p:txBody>
      </p:sp>
    </p:spTree>
    <p:extLst>
      <p:ext uri="{BB962C8B-B14F-4D97-AF65-F5344CB8AC3E}">
        <p14:creationId xmlns:p14="http://schemas.microsoft.com/office/powerpoint/2010/main" val="4619117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0DD621-D713-4D42-AC45-244545C1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299D9-859D-4744-8604-AA0F43DC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C0DF8-3225-456C-95F4-E59E3825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5471B5-DE51-4DD3-A412-7A10C40C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20128-D8D3-4B20-98B8-2C01EF49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11F520-F3C2-4882-93A0-76BD3F60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DD1BD-FBE0-4429-85D4-20854C62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C47815-9DA4-41C8-82F2-6AC80A9B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2052B-CB77-4A43-81F9-53FC2E41D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D3817F-CD6A-4C27-8C92-3FB70F7C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0B6E3-7B4D-4012-A2CF-AD9036F2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3F46A-3273-4E7D-BBE6-6EBBBF7E9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D59358-9867-4096-94BE-36429E30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F124F-4C9C-4DD1-942A-29CF0CE80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F5C876-900C-422E-9A6D-E38FB327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6A39EC-2CCA-435F-A5B4-A11794CE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B3778-D5B4-47EF-9191-6A4CF597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83B680-262E-4FC8-82BB-783150EF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86BC58-5A58-4646-BF52-83D0EBEA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02028-7BDA-4FED-9E2F-99F7F725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A5031-EBDB-4D81-B6AE-3D4C6547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A720B0-58C1-4384-B99D-08AB4090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C27173-CB0A-46DE-92F7-6DEAF0E8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67C22F-4E62-4F6D-9B2D-7303AF22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C145F2-FBBD-4D07-A484-3E9DE63B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64BB203-9562-40C4-9BD4-3EC67C0F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77CB53-D9A8-41DE-B4FC-CA1E1A5E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E2B47F-50D7-4AAF-B84D-74B86469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F4D310-3B72-4D08-9470-8DCDA800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camera notes</a:t>
            </a:r>
          </a:p>
        </p:txBody>
      </p:sp>
    </p:spTree>
    <p:extLst>
      <p:ext uri="{BB962C8B-B14F-4D97-AF65-F5344CB8AC3E}">
        <p14:creationId xmlns:p14="http://schemas.microsoft.com/office/powerpoint/2010/main" val="9941731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8F4BC-7CF2-44C3-B1D6-8C5D30AC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DC578-F559-460D-9279-D18B47BB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2DF5C-9BF2-41BD-B100-FED7006E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EF04D-7392-4C7E-8B70-FB5DEA3AC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F9D9A-4252-4CA7-A5A9-23F28818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88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does a script fit into a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6758C-08A4-4B6A-865D-426D63D9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240FE-B211-408D-8F84-52F93A3B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332FC0-2B87-46BE-99C4-8F4DC35AC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we turn Maya’s late-night café escape into a clean set of storyboard panels?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D4C03-39C9-4376-B0BB-BD0EB522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16E5D-E715-45E5-BBAD-A80B4329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BA10EC-B710-4586-86A2-E5C187C8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59BCAF-B65A-49BA-ADDF-3935043A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F4E3C-792B-4B46-AD28-2CA048FC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692706-DB8F-492E-A0D9-97946C12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4ED27B-943D-41E5-A4BF-6C834B0F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163A49-2233-4625-9290-8749D51E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95CBE-E7AA-4594-9CFD-162298E8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C72020-60DE-4A6D-B70F-6DA4CE30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8268176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675EAB-626A-4765-BD16-CDCAA997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36976-68B6-4975-BE38-1DEAF1DB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1F71C-4E44-4C68-B579-378EF10E3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4C866-4659-474E-98F7-E877D22FD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9445D-0BB6-402F-BECF-1BE2BC2D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does a script fit into a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A6EEC-67F1-403E-84E0-C5EB6105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7F1D9-4B43-4034-B193-16FD3C23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DD67F-BC0A-49A3-840F-A7BE1141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151B9B-99BE-4D2D-84E9-1D47E7DC4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2946D-89E3-4A12-88CA-6E5FFEAC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BC48E-DC0B-49B7-A992-9BF2AF23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0EA6B-3149-4300-88D0-DDC8C24DC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722B76-FC41-4349-95DB-D153523A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9B332E-7755-4A53-895F-4C931BBE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CF6023-57E2-4E4C-B67A-C19AA768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A5D65A-BBB6-4629-8D97-FB04C6A5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B0391-AE03-410F-A206-E2A4A0FA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3898BB-5E73-485D-8FE9-9B2B6B1E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AE375A-CD8A-41D4-8D54-E19AB93A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17D51A-EEB7-46D6-A02E-3C82F8FA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85E7D2-E1F7-4D5C-8CFC-277B7226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73E49F-2A74-4415-9509-7CF6588C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9FA398-49D1-4A9A-89AB-5D666A09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ED936F-319F-4FFD-BA6F-409344B6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778AAF-FF16-4571-B720-0AAFB88D1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737929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EDE27A-DB83-4760-B6F8-21DE9776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F9051F-86A4-4DC4-AB74-EB606FC7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3F12C-A70D-4BFC-918B-809760E2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script, then frame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D9BCA-C1AC-450D-A583-D67F45A6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41A8D1-D161-40B4-9CBB-D440CCE8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F6409-75A9-4AF1-A86F-96837B10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742E7-D029-46ED-BC52-390EF55D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348490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2026-10-01T23:06:59.2870000Z</dcterms:created>
  <dcterms:modified xsi:type="dcterms:W3CDTF">2026-10-01T23:06:59.2870000Z</dcterms:modified>
</coreProperties>
</file>