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b5ef0e772e14b86" /><Relationship Type="http://schemas.openxmlformats.org/officeDocument/2006/relationships/extended-properties" Target="/docProps/app.xml" Id="Rd099dd4ecde44eb3" /><Relationship Type="http://schemas.openxmlformats.org/officeDocument/2006/relationships/officeDocument" Target="/ppt/presentation.xml" Id="Rab4fa4771d6c402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64e2d4487c5416f"/>
  </p:sldMasterIdLst>
  <p:notesMasterIdLst>
    <p:notesMasterId xmlns:r="http://schemas.openxmlformats.org/officeDocument/2006/relationships" r:id="R68512938eddc48b1"/>
  </p:notesMasterIdLst>
  <p:sldIdLst>
    <p:sldId xmlns:r="http://schemas.openxmlformats.org/officeDocument/2006/relationships" id="256" r:id="R3c99e56673824a44"/>
    <p:sldId xmlns:r="http://schemas.openxmlformats.org/officeDocument/2006/relationships" id="257" r:id="Rb51d5bef29cd404d"/>
    <p:sldId xmlns:r="http://schemas.openxmlformats.org/officeDocument/2006/relationships" id="258" r:id="Re109e11a1e224ac5"/>
    <p:sldId xmlns:r="http://schemas.openxmlformats.org/officeDocument/2006/relationships" id="259" r:id="Rdb5a37a900bf4bdd"/>
    <p:sldId xmlns:r="http://schemas.openxmlformats.org/officeDocument/2006/relationships" id="260" r:id="Ra23af691ceaf425b"/>
    <p:sldId xmlns:r="http://schemas.openxmlformats.org/officeDocument/2006/relationships" id="261" r:id="R9ecfc1765e844460"/>
    <p:sldId xmlns:r="http://schemas.openxmlformats.org/officeDocument/2006/relationships" id="262" r:id="Raa7a921c91f4491f"/>
    <p:sldId xmlns:r="http://schemas.openxmlformats.org/officeDocument/2006/relationships" id="263" r:id="R8f8a9b22f5344e87"/>
    <p:sldId xmlns:r="http://schemas.openxmlformats.org/officeDocument/2006/relationships" id="264" r:id="Rd3ae3c683ccf4f0c"/>
    <p:sldId xmlns:r="http://schemas.openxmlformats.org/officeDocument/2006/relationships" id="265" r:id="R0fdd00f792b04756"/>
    <p:sldId xmlns:r="http://schemas.openxmlformats.org/officeDocument/2006/relationships" id="266" r:id="Rb803dcab0f2a443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40974939b2c43cd" /><Relationship Type="http://schemas.openxmlformats.org/officeDocument/2006/relationships/slideMaster" Target="/ppt/slideMasters/slideMaster1.xml" Id="R464e2d4487c5416f" /><Relationship Type="http://schemas.openxmlformats.org/officeDocument/2006/relationships/notesMaster" Target="/ppt/notesMasters/notesMaster1.xml" Id="R68512938eddc48b1" /><Relationship Type="http://schemas.openxmlformats.org/officeDocument/2006/relationships/presProps" Target="/ppt/presProps.xml" Id="R2342555924a0404f" /><Relationship Type="http://schemas.openxmlformats.org/officeDocument/2006/relationships/tableStyles" Target="/ppt/tableStyles.xml" Id="Re27fc1d27f304ecc" /><Relationship Type="http://schemas.openxmlformats.org/officeDocument/2006/relationships/slide" Target="/ppt/slides/slide1.xml" Id="R3c99e56673824a44" /><Relationship Type="http://schemas.openxmlformats.org/officeDocument/2006/relationships/slide" Target="/ppt/slides/slide2.xml" Id="Rb51d5bef29cd404d" /><Relationship Type="http://schemas.openxmlformats.org/officeDocument/2006/relationships/slide" Target="/ppt/slides/slide3.xml" Id="Re109e11a1e224ac5" /><Relationship Type="http://schemas.openxmlformats.org/officeDocument/2006/relationships/slide" Target="/ppt/slides/slide4.xml" Id="Rdb5a37a900bf4bdd" /><Relationship Type="http://schemas.openxmlformats.org/officeDocument/2006/relationships/slide" Target="/ppt/slides/slide5.xml" Id="Ra23af691ceaf425b" /><Relationship Type="http://schemas.openxmlformats.org/officeDocument/2006/relationships/slide" Target="/ppt/slides/slide6.xml" Id="R9ecfc1765e844460" /><Relationship Type="http://schemas.openxmlformats.org/officeDocument/2006/relationships/slide" Target="/ppt/slides/slide7.xml" Id="Raa7a921c91f4491f" /><Relationship Type="http://schemas.openxmlformats.org/officeDocument/2006/relationships/slide" Target="/ppt/slides/slide8.xml" Id="R8f8a9b22f5344e87" /><Relationship Type="http://schemas.openxmlformats.org/officeDocument/2006/relationships/slide" Target="/ppt/slides/slide9.xml" Id="Rd3ae3c683ccf4f0c" /><Relationship Type="http://schemas.openxmlformats.org/officeDocument/2006/relationships/slide" Target="/ppt/slides/slide10.xml" Id="R0fdd00f792b04756" /><Relationship Type="http://schemas.openxmlformats.org/officeDocument/2006/relationships/slide" Target="/ppt/slides/slide11.xml" Id="Rb803dcab0f2a443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389a45981894e2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7d42697dd7c4642" /><Relationship Type="http://schemas.openxmlformats.org/officeDocument/2006/relationships/notesMaster" Target="/ppt/notesMasters/notesMaster1.xml" Id="R664150cc5f6c404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6769d54c74a41f1" /><Relationship Type="http://schemas.openxmlformats.org/officeDocument/2006/relationships/notesMaster" Target="/ppt/notesMasters/notesMaster1.xml" Id="R25196b9a70504ed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0fe9d11ce1842d6" /><Relationship Type="http://schemas.openxmlformats.org/officeDocument/2006/relationships/notesMaster" Target="/ppt/notesMasters/notesMaster1.xml" Id="R93b811def89c4de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0c60ae4b73e4a90" /><Relationship Type="http://schemas.openxmlformats.org/officeDocument/2006/relationships/notesMaster" Target="/ppt/notesMasters/notesMaster1.xml" Id="R2e2f492c4cd645f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c3d6c6ba5b543d1" /><Relationship Type="http://schemas.openxmlformats.org/officeDocument/2006/relationships/notesMaster" Target="/ppt/notesMasters/notesMaster1.xml" Id="R60da4ca4855f4a0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6a872111c944e6b" /><Relationship Type="http://schemas.openxmlformats.org/officeDocument/2006/relationships/notesMaster" Target="/ppt/notesMasters/notesMaster1.xml" Id="Rc76ce666da24420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4af1a0635884c9b" /><Relationship Type="http://schemas.openxmlformats.org/officeDocument/2006/relationships/notesMaster" Target="/ppt/notesMasters/notesMaster1.xml" Id="Rb24de6cf5e6344d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99f0d1cc6ac49af" /><Relationship Type="http://schemas.openxmlformats.org/officeDocument/2006/relationships/notesMaster" Target="/ppt/notesMasters/notesMaster1.xml" Id="R6c35e329d335427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5709f4aa78e4c23" /><Relationship Type="http://schemas.openxmlformats.org/officeDocument/2006/relationships/notesMaster" Target="/ppt/notesMasters/notesMaster1.xml" Id="R51090a1ffe1e4d3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eb62408ec0541cb" /><Relationship Type="http://schemas.openxmlformats.org/officeDocument/2006/relationships/notesMaster" Target="/ppt/notesMasters/notesMaster1.xml" Id="Rcebeea7ca9c6473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f8c6ff5cca840df" /><Relationship Type="http://schemas.openxmlformats.org/officeDocument/2006/relationships/notesMaster" Target="/ppt/notesMasters/notesMaster1.xml" Id="R466a74846532429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3cb32135cf94bd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f778a2135cc4171" /><Relationship Type="http://schemas.openxmlformats.org/officeDocument/2006/relationships/slideLayout" Target="/ppt/slideLayouts/slideLayout1.xml" Id="R1f628a411b344e4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f628a411b344e4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4561fd1ffa4888" /><Relationship Type="http://schemas.openxmlformats.org/officeDocument/2006/relationships/image" Target="/ppt/media/image.png" Id="R64187f90896142d7" /><Relationship Type="http://schemas.openxmlformats.org/officeDocument/2006/relationships/notesSlide" Target="/ppt/notesSlides/notesSlide1.xml" Id="R3b1a6669aff74b3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77bcd61d974108" /><Relationship Type="http://schemas.openxmlformats.org/officeDocument/2006/relationships/notesSlide" Target="/ppt/notesSlides/notesSlide2.xml" Id="R50a4fc9ffc5149f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867d0ac4784b31" /><Relationship Type="http://schemas.openxmlformats.org/officeDocument/2006/relationships/notesSlide" Target="/ppt/notesSlides/notesSlide3.xml" Id="Rbbef74ceeec043d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b04888bd054865" /><Relationship Type="http://schemas.openxmlformats.org/officeDocument/2006/relationships/notesSlide" Target="/ppt/notesSlides/notesSlide4.xml" Id="R0f59fac064254fe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fd795466d84dfa" /><Relationship Type="http://schemas.openxmlformats.org/officeDocument/2006/relationships/notesSlide" Target="/ppt/notesSlides/notesSlide5.xml" Id="Ref3e31d398724e6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337b992d9e4c00" /><Relationship Type="http://schemas.openxmlformats.org/officeDocument/2006/relationships/notesSlide" Target="/ppt/notesSlides/notesSlide6.xml" Id="R5162ec7e4cad488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4aaa96e0a64b04" /><Relationship Type="http://schemas.openxmlformats.org/officeDocument/2006/relationships/notesSlide" Target="/ppt/notesSlides/notesSlide7.xml" Id="Rd16877049971405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d8c95f548540d7" /><Relationship Type="http://schemas.openxmlformats.org/officeDocument/2006/relationships/notesSlide" Target="/ppt/notesSlides/notesSlide8.xml" Id="Rd81553cabaa144e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c8718d4bb44c76" /><Relationship Type="http://schemas.openxmlformats.org/officeDocument/2006/relationships/notesSlide" Target="/ppt/notesSlides/notesSlide9.xml" Id="Red36138178d24c3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33e2efd3a94576" /><Relationship Type="http://schemas.openxmlformats.org/officeDocument/2006/relationships/notesSlide" Target="/ppt/notesSlides/notesSlide10.xml" Id="R5583c053538c40b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6859bd3e814fc5" /><Relationship Type="http://schemas.openxmlformats.org/officeDocument/2006/relationships/notesSlide" Target="/ppt/notesSlides/notesSlide11.xml" Id="Raffd8f416e9841d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E6D90A-376F-4F68-AF8F-5F74F913C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D8AAEA-5800-4923-A548-F8AC7F480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DF5E25-6BC3-425B-9830-DE1DC7665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To Add Music To A Powerpoint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D582AD-96DB-4E03-9DAD-ECFC7C7BB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museum curator adds a soft jazz bed to a story deck for a donor pitch.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9DBFD4-11F8-492E-86B0-445D803DD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AC89F9-6C08-46DB-974E-E709C61BB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C4CC89-D0C6-47B8-9E3F-0923E49AB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28E1D0-30F7-492F-B33B-DB352CA28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187f90896142d7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7655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59EF165-6891-40FE-9BE6-D1FD46CB4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0130FB-F73A-4548-8901-A085E0885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8B5859-EA19-4F75-AF4C-621D914A1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3A5848-44A1-404F-95CB-79E6C4539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C583CC-33BD-44DC-9CA4-8FDE654E3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how to add music to a powerpoint presenta…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81B7C7-44F8-4299-94B9-B70A7EB4E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B4DEDE-C8A4-4111-B4DD-3628901B7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1313C0-2452-497B-8BFA-C254B7D0F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Find the Right Mood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B6D583-446C-4999-A8EB-56CA51BB0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a track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C88733-DFB0-4D61-A32C-A5866EA4D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CFABD6-6D37-4086-B506-3C61EA48C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769A81-586A-43E2-9AD6-EC06256D0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Insert the Track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58886B-ACB3-42B2-843C-6D10B9F69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Trim the audio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D1AE19-76E9-44FA-BC69-4CEE0893C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5BDB02-25F4-404B-94DD-79C048857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22F5C2-A5E4-4780-A67D-17B168142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Sync with Slides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CB3E35-1DC8-4A3F-A3FF-E250558F5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playback options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43F33E-5090-4832-BA70-AF89A124B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E3ADEE-685C-4804-8B46-7FDF067A2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0A0C2A-44FE-428C-8192-6AAE8103E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and Polish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51CD6F-4060-4619-86CF-6D37D9ACB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fade timing</a:t>
            </a:r>
          </a:p>
        </p:txBody>
      </p:sp>
    </p:spTree>
    <p:extLst>
      <p:ext uri="{BB962C8B-B14F-4D97-AF65-F5344CB8AC3E}">
        <p14:creationId xmlns:p14="http://schemas.microsoft.com/office/powerpoint/2010/main" val="128793390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D19050-8241-433D-8DA1-2A4F6F539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1DF966-1119-472B-A9AA-9B6974B4B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B1D239-F996-4CE1-850D-8A9F6FB2D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D3126A-C5DE-4BD2-B61A-78DB1F36C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B82D36-C0FE-4BD9-B52A-662BA7EDB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Music shapes the mood of a polished pitch deck.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1B53C7-34DA-4AB4-A7C6-620AD575A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A44094-745D-4E4B-8C89-9CB5F89A3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88362325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78DCCF-ACC3-4DC5-8774-7572BCB48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F47DCA-D869-459B-926F-2DED414B4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FF3CD1-665C-4192-89E1-96A60FB38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E86BE2-507D-48BD-ACA5-C99D7EAD2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830C68-56CC-45BD-9309-FD32B150E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how to add music to a powerpoint presenta…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829F01-0F42-4B1D-BE1D-0B2148EF1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B05316-2E61-4F2A-966C-01AD7700C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D2D119-995A-4F2E-8093-FB82FDFB7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20CC76-2E7D-48EA-9EC8-AE24C3988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how to add music to a powerpoint presenta…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79DF97-9DB5-4494-92CD-7CB2D05A7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E21C37-B5DC-43AE-96F8-937720697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AC36F2-B214-46CE-B075-2053FBF62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E8A45F-5F80-4032-AEF5-855EA5F50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6FBD66-A2EB-4069-9850-A9A22FFF6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Music shapes the mood of a polished pitch…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2F82C0-0C92-4B50-9425-71A7DFBA6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559892-827F-4254-B601-323884427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BC421E8-760B-44B6-B0BA-F919CCE74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F68700-3435-4B61-9862-0065C2CCA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27AC66-6929-4DD1-BBEC-FF6AE32D8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Business: Test slide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4FE5D5-48C2-4346-B233-26F2FDD27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05350414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479EE1F-D575-4A71-9ED9-E28A31E44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6C852F-BAD2-4BE3-9FF2-2D999BABF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53E67F-BED9-462E-B84C-A5962ACF9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87DFD1-F23F-4C1C-B0CE-C90A87AE1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18BFBF-30D3-4743-B2B6-FD6F261D0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F3326E-35B1-4A74-8CE8-036645F59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188485-9141-4759-8BCF-0CB7493E0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51FF59-17EA-4845-84FA-94122A4AC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3BBB78-4CA4-4426-B1FE-F56D21C80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Choose a track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8FD110-2AE2-43BA-B1A7-3411B9BE0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692422-0B28-476F-9CAB-513CCB5A7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B88B52-53DC-45C1-88C8-9948D4C1D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C948EC-0A6F-489F-A52D-4C07CF2B7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Trim the audio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A57820-34C8-4136-8B9C-05082A0ED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E728D6-0449-46E0-A999-D35610C58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56AB9A-02B5-4BA1-A365-6DDF4EF21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BEB5AD-EFA4-45AF-AC54-0D5C70E38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playback options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0F7853-FCFE-4246-9A4B-6C54E905F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5AFD08-A658-4CC0-B3C1-483CCC408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4AC35B-75E6-48AD-A6AB-F26A6C222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F678C6-0573-4281-A094-D15F00F46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fade timing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525FE92-DD8D-4603-990E-82F7A2396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56B4343-E252-4AA8-84B5-099AE87BE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7A153BA-0674-4A09-9A49-317C55184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F64063A-B412-44D7-910B-2C4E108CF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Test slide flow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2C5A771-D7B2-4F58-B5C6-903F7371E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93507698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DABB662-0969-4FE7-BA05-8E5C759BA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50E6E3-4BB6-4024-BD85-9696FC66D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A94735-2F2A-4F37-98F1-C345E1C4A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6A3BC9-2D90-4159-A488-6CCE51EDF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763DBB-BAC4-46E7-ABE5-9AD849BE2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how to add music to a powerpoint presenta…: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16B43A-134E-4212-8C5D-82C1DEA14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8DCB3F-5811-45EE-86E5-292DEF66E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F0BDAA-2066-46FD-8A72-D057FC66A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666F4A-F861-4EF1-A65D-CFD3E4481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Slides feel flat and too quiet.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D14545-1126-4ACE-A4DE-652D37988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E654A7-F377-47F1-8CC6-69E2792D3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Music starts at the wrong moment.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CEF716-C689-4F14-BE56-3C05D9AE6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221E10-67AA-4D99-803F-CE1BCBE4F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Transitions distract from the message.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C09585-AD54-479D-9E67-DBF4A8C1A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7330FD-746C-49B9-9D1A-CDE727470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087CCA-56C5-4E8F-9C5D-2A2953F10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A2CA00-678B-4348-BA93-71B28A79A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deck feels smoother and more cohesive.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147F04-46C8-41C3-8100-15F18EFFA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633B64-274B-4851-96FF-416BB4AC0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4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Audio supports each section without dominating it.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ED365B-19E7-4665-A5F4-574A3F489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6FC8A2-2069-4B88-9030-0D4A253F3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9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presentation keeps viewers focused on the story.</a:t>
            </a:r>
          </a:p>
        </p:txBody>
      </p:sp>
    </p:spTree>
    <p:extLst>
      <p:ext uri="{BB962C8B-B14F-4D97-AF65-F5344CB8AC3E}">
        <p14:creationId xmlns:p14="http://schemas.microsoft.com/office/powerpoint/2010/main" val="2770114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3D4218-5FBE-4C9D-A450-D0D1D672C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418CB6-C56A-4433-8C17-67BB4B5F8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3CB7ED-8995-43E2-BFF6-261C3FE16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760E11-1156-4BFF-BCE3-2C79C46D0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951A7F-E195-4580-ABDC-18F87DE8C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E33AA6-3095-4906-9F98-5297041AB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A1D8B1-907E-44A3-B93F-4AF68D73D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B6D944-12FB-445F-B617-C6D2503FB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157A0F-A432-4429-B5B6-859CB54C6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CURATORS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13C7BA-8FF3-408C-9E49-A6F436CB3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 to guide attention without overpowering the visuals.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7287E1-F572-4C73-B35D-A8813C37A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3721CE-15CC-42AD-876C-4420D70BC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EE0D35-0E58-4070-B3AB-C285C0353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6BA625-E648-4046-9FBC-6E99261F5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TEACHERS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C15821-0DCD-4FA6-80B4-946A05465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keep lesson slides engaging and clear.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98DFFD-8FF5-4472-BA6F-7597F50DA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C9B47D-E957-4AFB-B17A-1D96F1245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0B96AF-F1C2-4BE7-B391-32F3CFDD9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AED680-0EC6-4788-BCE3-D3BFA4FB3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SALES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D1B7F7-46CD-4A63-829C-91687DE10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presentations that feel more dynamic during pitches.</a:t>
            </a:r>
          </a:p>
        </p:txBody>
      </p:sp>
    </p:spTree>
    <p:extLst>
      <p:ext uri="{BB962C8B-B14F-4D97-AF65-F5344CB8AC3E}">
        <p14:creationId xmlns:p14="http://schemas.microsoft.com/office/powerpoint/2010/main" val="198125094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09772BD-B0A1-4E4F-A5D6-00AA5F837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5CF5EC-17CC-4D3B-864B-CD128F62F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5539FD-1446-4848-889E-EE7CCBE4B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DF63D9-05DD-417C-9D9D-814AB57EB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14AA24-39F6-41D7-8F3C-667307DB4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3F2933-4CD6-4ADE-A4BE-A94987DAC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AA97C8-93FC-403E-B7B6-3B380DA32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6A0DC2-073C-4766-8EDD-ADB73FD04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EB4A81-B1D8-441A-B44D-80C5D8E29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A43161-FF94-4A61-AC8D-77ED2B7F1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13F8F0-D428-44B5-A1B2-AE659F6D2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Choose a track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95F139-9D8D-4CF1-A87F-428C642FC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E0920A-9284-4FDA-81D3-9A182B2BB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71399D-CF34-4ECC-9937-1B889D166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5B0957-1AF7-43DA-8DAF-7CB061865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9A1E93-C0C1-46AF-B4A2-76332AA32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A2F947-5E39-40B6-90E1-E8C25FD21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Trim the audio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9859DE-5F31-4886-85B9-59E928208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2CB63C-BEDF-4CF0-899C-E8349E967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87FC30-CB83-4756-A76E-00047434C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C8590C3-4F61-4287-916E-5D876059B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C9E1DA0-5E21-4D78-B94B-43EE58DDE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FB58073-8B01-43CC-A88F-B7247EA34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playback options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CDBEA91-C395-459C-9DD8-9EF9612F0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8ECAD45-9CB4-498F-B17C-4858FB798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1F82BED-C0DE-4CC4-B982-B64A37893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E5D6034-7797-4340-AF05-C61B8816B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EAF055A-4680-412E-B01A-5A60D362B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4BEC077-244B-4706-BC07-654249654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fade timing</a:t>
            </a:r>
          </a:p>
        </p:txBody>
      </p:sp>
    </p:spTree>
    <p:extLst>
      <p:ext uri="{BB962C8B-B14F-4D97-AF65-F5344CB8AC3E}">
        <p14:creationId xmlns:p14="http://schemas.microsoft.com/office/powerpoint/2010/main" val="5046628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D8F46C-E211-4D72-9705-0BBE97137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DAA225-F9CC-4F6F-80D1-C3A33E34A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710846-74EC-49ED-AC09-4F66EA95E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AC07E2-6693-42D4-8D19-1F57BE6A9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F9DBDE-771D-4DA2-B417-09F97834E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823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how to add music to a powerpoint presenta…: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0421FE-3141-4856-9399-2E2C52B5C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F7349E-49DE-4BBD-A420-60800E4B4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4CD23B-F484-4DEC-A61E-BAEA302D2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curator use one subtle track to strengthen a donor presentation?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11964D-2F3C-45FA-9526-376F5B467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9E4730-53DD-4C2B-8D41-42566F096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476DAF-B389-4507-B516-AB52A0ACF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6DC357-63C3-48C0-A0E2-8117AB565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Trim the audio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5D726B-861B-4A93-964B-73246910B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C03DFF-3B1D-4604-AE99-349B2F3C4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F811AF-6C96-4D30-AEC8-1B02281CA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playback options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99ACEC-AFA1-496B-9923-B0885E16C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22E8F1-4F41-4849-AA94-25703A681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372691-11DF-48CE-B4C3-8A7232469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Test slide flow</a:t>
            </a:r>
          </a:p>
        </p:txBody>
      </p:sp>
    </p:spTree>
    <p:extLst>
      <p:ext uri="{BB962C8B-B14F-4D97-AF65-F5344CB8AC3E}">
        <p14:creationId xmlns:p14="http://schemas.microsoft.com/office/powerpoint/2010/main" val="33897542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26E334B-CFD5-4EAD-9350-877E51CA7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AD4A31-C6A0-41BC-9748-F6B7AC5FB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70FD7D-35FD-45FE-9DB4-8587A4BA5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401803-C499-41C7-BECA-1A15C0649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EE76E1-93EE-474D-B43A-A263C89A0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037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how to add music to a powerpoint presenta…: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347591-11C0-4C94-B5F8-2FD28A223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8F8672-32E0-491F-B95A-BE1976944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A209EC-72DC-4BA4-B9CD-AD48DEDE7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D4D9CC-D420-4CAF-9855-CEDF0BA2E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Choose a track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AD00DB-D773-498E-A95F-BD9E8F27D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0CC2E1-F1F1-4AF5-80C1-09DF79649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FC9D2D-9B8A-42EE-B6B0-733462C9D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EE79E6-BB52-4E17-A0DA-E348CCF11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F0C951-4883-47B8-9345-9D790093B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Trim the audio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0B0034-93D5-4237-A321-D30C46F75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304221-B867-4CB5-8315-D3C6956BC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A57B37-1428-4A2E-971F-4992A538B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07C917-21FC-4C8B-AC32-FB42DBCCD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D8C7EA-C650-425A-AE0D-691240CC7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playback options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40A9B62-3704-4A18-8216-76609C540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343A82-89C3-4739-8F8D-DEAEA6327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384DAF8-D70F-4CD4-B2BC-C2690CD7D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A3952CD-8AE5-4ED8-A30E-BFD820BCE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28A2E6D-3DA6-40B9-B635-8F714E52C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Test slide flow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B46EBA5-A0DC-45A2-B464-AC68C4CB8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26783045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001292-86C7-44B4-AC48-C7EBAA4DB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4CE9BD-070E-4C2C-9592-9A460654C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CCFE7B-CCEA-4CC0-A90F-BEA07CFC0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Use music to set the tone, not steal the spotlight.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C11427-B196-4478-B524-062379208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45BFA0-C310-4EC9-8390-36F2DCFFF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85B74E-E5D1-4DFB-9BCA-E3C6E7D8E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962180-922C-4063-A289-8537A1689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49841113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2026-10-01T23:42:05.9180000Z</dcterms:created>
  <dcterms:modified xsi:type="dcterms:W3CDTF">2026-10-01T23:42:05.9180000Z</dcterms:modified>
</coreProperties>
</file>