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cd9285b8a9483d" /><Relationship Type="http://schemas.openxmlformats.org/officeDocument/2006/relationships/extended-properties" Target="/docProps/app.xml" Id="R8ea0b1f843384ee6" /><Relationship Type="http://schemas.openxmlformats.org/officeDocument/2006/relationships/officeDocument" Target="/ppt/presentation.xml" Id="R2f567319ec7b41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262f6a551c4fa8"/>
  </p:sldMasterIdLst>
  <p:notesMasterIdLst>
    <p:notesMasterId xmlns:r="http://schemas.openxmlformats.org/officeDocument/2006/relationships" r:id="Rf79618c49c864817"/>
  </p:notesMasterIdLst>
  <p:sldIdLst>
    <p:sldId xmlns:r="http://schemas.openxmlformats.org/officeDocument/2006/relationships" id="256" r:id="R77561d7b27be44f9"/>
    <p:sldId xmlns:r="http://schemas.openxmlformats.org/officeDocument/2006/relationships" id="257" r:id="Ra1c9fa14c07a4b1b"/>
    <p:sldId xmlns:r="http://schemas.openxmlformats.org/officeDocument/2006/relationships" id="258" r:id="R9d54d6a5513e4bf0"/>
    <p:sldId xmlns:r="http://schemas.openxmlformats.org/officeDocument/2006/relationships" id="259" r:id="Rf59dd843a96b46b8"/>
    <p:sldId xmlns:r="http://schemas.openxmlformats.org/officeDocument/2006/relationships" id="260" r:id="R88b3dea3939a4144"/>
    <p:sldId xmlns:r="http://schemas.openxmlformats.org/officeDocument/2006/relationships" id="261" r:id="Rad33812be85a4b70"/>
    <p:sldId xmlns:r="http://schemas.openxmlformats.org/officeDocument/2006/relationships" id="262" r:id="R45915ba86b67449f"/>
    <p:sldId xmlns:r="http://schemas.openxmlformats.org/officeDocument/2006/relationships" id="263" r:id="Rb6a6c3ec16824bee"/>
    <p:sldId xmlns:r="http://schemas.openxmlformats.org/officeDocument/2006/relationships" id="264" r:id="Rcae921d9277b4f57"/>
    <p:sldId xmlns:r="http://schemas.openxmlformats.org/officeDocument/2006/relationships" id="265" r:id="Rb87adb588bea4591"/>
    <p:sldId xmlns:r="http://schemas.openxmlformats.org/officeDocument/2006/relationships" id="266" r:id="R61e66f1c461744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0011a215c94951" /><Relationship Type="http://schemas.openxmlformats.org/officeDocument/2006/relationships/slideMaster" Target="/ppt/slideMasters/slideMaster1.xml" Id="Ref262f6a551c4fa8" /><Relationship Type="http://schemas.openxmlformats.org/officeDocument/2006/relationships/notesMaster" Target="/ppt/notesMasters/notesMaster1.xml" Id="Rf79618c49c864817" /><Relationship Type="http://schemas.openxmlformats.org/officeDocument/2006/relationships/presProps" Target="/ppt/presProps.xml" Id="R304adfe1eda642b7" /><Relationship Type="http://schemas.openxmlformats.org/officeDocument/2006/relationships/tableStyles" Target="/ppt/tableStyles.xml" Id="R223adce54f0540fd" /><Relationship Type="http://schemas.openxmlformats.org/officeDocument/2006/relationships/slide" Target="/ppt/slides/slide1.xml" Id="R77561d7b27be44f9" /><Relationship Type="http://schemas.openxmlformats.org/officeDocument/2006/relationships/slide" Target="/ppt/slides/slide2.xml" Id="Ra1c9fa14c07a4b1b" /><Relationship Type="http://schemas.openxmlformats.org/officeDocument/2006/relationships/slide" Target="/ppt/slides/slide3.xml" Id="R9d54d6a5513e4bf0" /><Relationship Type="http://schemas.openxmlformats.org/officeDocument/2006/relationships/slide" Target="/ppt/slides/slide4.xml" Id="Rf59dd843a96b46b8" /><Relationship Type="http://schemas.openxmlformats.org/officeDocument/2006/relationships/slide" Target="/ppt/slides/slide5.xml" Id="R88b3dea3939a4144" /><Relationship Type="http://schemas.openxmlformats.org/officeDocument/2006/relationships/slide" Target="/ppt/slides/slide6.xml" Id="Rad33812be85a4b70" /><Relationship Type="http://schemas.openxmlformats.org/officeDocument/2006/relationships/slide" Target="/ppt/slides/slide7.xml" Id="R45915ba86b67449f" /><Relationship Type="http://schemas.openxmlformats.org/officeDocument/2006/relationships/slide" Target="/ppt/slides/slide8.xml" Id="Rb6a6c3ec16824bee" /><Relationship Type="http://schemas.openxmlformats.org/officeDocument/2006/relationships/slide" Target="/ppt/slides/slide9.xml" Id="Rcae921d9277b4f57" /><Relationship Type="http://schemas.openxmlformats.org/officeDocument/2006/relationships/slide" Target="/ppt/slides/slide10.xml" Id="Rb87adb588bea4591" /><Relationship Type="http://schemas.openxmlformats.org/officeDocument/2006/relationships/slide" Target="/ppt/slides/slide11.xml" Id="R61e66f1c461744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d8e3ebab2947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02bdde014346f6" /><Relationship Type="http://schemas.openxmlformats.org/officeDocument/2006/relationships/notesMaster" Target="/ppt/notesMasters/notesMaster1.xml" Id="R9705a78e56ac44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4f4fd3f8f44335" /><Relationship Type="http://schemas.openxmlformats.org/officeDocument/2006/relationships/notesMaster" Target="/ppt/notesMasters/notesMaster1.xml" Id="Re284d5d379e544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ac3669ce4b406a" /><Relationship Type="http://schemas.openxmlformats.org/officeDocument/2006/relationships/notesMaster" Target="/ppt/notesMasters/notesMaster1.xml" Id="R7d23c3f1ceda41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17f2b1417a473e" /><Relationship Type="http://schemas.openxmlformats.org/officeDocument/2006/relationships/notesMaster" Target="/ppt/notesMasters/notesMaster1.xml" Id="Rc293ee70a53d46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3c5d84dbad4eed" /><Relationship Type="http://schemas.openxmlformats.org/officeDocument/2006/relationships/notesMaster" Target="/ppt/notesMasters/notesMaster1.xml" Id="Re82480623f9648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f577123e1343e8" /><Relationship Type="http://schemas.openxmlformats.org/officeDocument/2006/relationships/notesMaster" Target="/ppt/notesMasters/notesMaster1.xml" Id="R4c5b2c331b5445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324f07aeb294249" /><Relationship Type="http://schemas.openxmlformats.org/officeDocument/2006/relationships/notesMaster" Target="/ppt/notesMasters/notesMaster1.xml" Id="R021a5db352aa4b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667d24a2d74395" /><Relationship Type="http://schemas.openxmlformats.org/officeDocument/2006/relationships/notesMaster" Target="/ppt/notesMasters/notesMaster1.xml" Id="R25744ab18fb848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ca0211f3974941" /><Relationship Type="http://schemas.openxmlformats.org/officeDocument/2006/relationships/notesMaster" Target="/ppt/notesMasters/notesMaster1.xml" Id="Rb713872dac3d49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fa00dfdd7f4b78" /><Relationship Type="http://schemas.openxmlformats.org/officeDocument/2006/relationships/notesMaster" Target="/ppt/notesMasters/notesMaster1.xml" Id="R6d6627423366459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11a50b2a3e4e85" /><Relationship Type="http://schemas.openxmlformats.org/officeDocument/2006/relationships/notesMaster" Target="/ppt/notesMasters/notesMaster1.xml" Id="R156a8b6e290245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5cc8c86aeb4f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f2ef9dc9cf47bd" /><Relationship Type="http://schemas.openxmlformats.org/officeDocument/2006/relationships/slideLayout" Target="/ppt/slideLayouts/slideLayout1.xml" Id="R69291dff25df41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291dff25df41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b3995bc4647c2" /><Relationship Type="http://schemas.openxmlformats.org/officeDocument/2006/relationships/image" Target="/ppt/media/image.png" Id="R68d91f90ca764c4c" /><Relationship Type="http://schemas.openxmlformats.org/officeDocument/2006/relationships/notesSlide" Target="/ppt/notesSlides/notesSlide1.xml" Id="Ra4278ddcfff84e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2a4af702f24f07" /><Relationship Type="http://schemas.openxmlformats.org/officeDocument/2006/relationships/notesSlide" Target="/ppt/notesSlides/notesSlide2.xml" Id="R790986c41b804c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30b5ae216438d" /><Relationship Type="http://schemas.openxmlformats.org/officeDocument/2006/relationships/notesSlide" Target="/ppt/notesSlides/notesSlide3.xml" Id="R2c8eafbfe7464b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9ef97a48e843c8" /><Relationship Type="http://schemas.openxmlformats.org/officeDocument/2006/relationships/notesSlide" Target="/ppt/notesSlides/notesSlide4.xml" Id="R0610d02a031442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57efc698b34d37" /><Relationship Type="http://schemas.openxmlformats.org/officeDocument/2006/relationships/notesSlide" Target="/ppt/notesSlides/notesSlide5.xml" Id="Rb4c42fcd8dd54c9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9617a8432479a" /><Relationship Type="http://schemas.openxmlformats.org/officeDocument/2006/relationships/notesSlide" Target="/ppt/notesSlides/notesSlide6.xml" Id="R57a5d45a23cd47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13980580024bc6" /><Relationship Type="http://schemas.openxmlformats.org/officeDocument/2006/relationships/notesSlide" Target="/ppt/notesSlides/notesSlide7.xml" Id="R118d21a0cf084e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b89e9573240dd" /><Relationship Type="http://schemas.openxmlformats.org/officeDocument/2006/relationships/notesSlide" Target="/ppt/notesSlides/notesSlide8.xml" Id="Re98ef1159062458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e14c5ec0442e1" /><Relationship Type="http://schemas.openxmlformats.org/officeDocument/2006/relationships/notesSlide" Target="/ppt/notesSlides/notesSlide9.xml" Id="R4dcda196dc7c4d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57b2707aeb4041" /><Relationship Type="http://schemas.openxmlformats.org/officeDocument/2006/relationships/notesSlide" Target="/ppt/notesSlides/notesSlide10.xml" Id="Ra4f856ffeb584e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ed35ea0dc4609" /><Relationship Type="http://schemas.openxmlformats.org/officeDocument/2006/relationships/notesSlide" Target="/ppt/notesSlides/notesSlide11.xml" Id="Re42cdd7f64824d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C330C-7C27-4A8E-A879-D2955A38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9FFE1-05E5-48F3-94AD-89EDC6C0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F8959-448B-48D4-8055-3105BE71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Build 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5447D-E490-4641-AD29-356F9A63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to launch seasonal treats and steady traffic.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CD2285-A0B4-4CF2-831D-5B5F7FD6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E17251-262C-4736-8779-771BB3B40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FBFECD-6511-45C3-9997-5CDCA0FE2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5C1731-4037-4757-87D1-9CEA6E29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d91f90ca764c4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169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CCBA1C-51DB-4D9C-BF8A-65F0707F7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9C36CD-B716-49BA-AD16-4664FB169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7D5171-576A-4263-B074-F7769BB19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A1926-B052-45C0-801D-CFB13760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4568B-A79F-4979-A9C8-52D3A812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build 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99516-5B5D-46D1-A0F1-3D480011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935B5F-4F6E-4B04-A749-9AE43C774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92049B-5505-47D9-BDFC-19413DF8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08882-4048-41C3-B781-94EDF616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38807B-98C8-4D65-80F3-5F343920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F8E06-9EF1-4C05-8EFF-A0BFA5C1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FD7084-7E7E-47A1-8274-1C560DA3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B29538-61D2-44A8-8BA5-E6BCDC184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175A47-0009-479B-9986-F93B3CB9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72667F-ACEC-4FCA-BB98-C8BCA77B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FF52AF-8808-4E1B-97DB-7994E2E8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0B5181-3C7C-4BEB-905C-D8A7D192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5524E0-6C4B-4AF3-8AF0-05A9E10E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CADD3B-68C7-4019-8D0F-C48BC781C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9C8F98-41FD-415D-92AE-E137078E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D04D5F-622E-4B7D-9D52-FB3B8B02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</p:spTree>
    <p:extLst>
      <p:ext uri="{BB962C8B-B14F-4D97-AF65-F5344CB8AC3E}">
        <p14:creationId xmlns:p14="http://schemas.microsoft.com/office/powerpoint/2010/main" val="5680174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610D81-CF1C-47FD-82AF-B0510B282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AE301-940A-406C-8AC9-C4B0C76F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E1DE2F-2834-4691-8035-195A12416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E73A3D-06B0-41F8-9418-F9636EA0E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7F1F46-B79B-4F4E-A38C-09DCE089C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posts for one local bakery campaign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4923DE-1408-4AAA-9D44-0296A0F6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FE7D54-D6DB-4C20-88E9-2C2311D8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248697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5D58AF-D50A-4698-A340-FA41A89D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FFE2F-9F07-43C2-B144-D44B02CEC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C88B8-EE2B-43C3-AF05-A0CD1D08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9C764-6D97-4BA6-8211-D032E345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13304B-5887-4D97-9A31-83E52E78F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how to build 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BB68CA-7341-49B4-A4E7-C557A3690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E8C229-F8C8-46E2-ADAB-8A83D720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F47E1B-B50C-485B-A10B-C90880F6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780527-B073-487E-8002-39FF6BB9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build 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2CDF08-65B2-4654-A547-785C5882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3C0FCD-024A-4ACC-A285-031612B2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74BAA7-6301-43C3-8910-DFE9558C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AF2F64-0384-49AB-9ADF-539A22CE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83DC50-9F92-45A2-8B4D-FF4DFAFC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posts for one local bakery ca…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5FD33F-495D-4687-902A-6404EDAA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DBFF71-D062-4C27-83C1-3F0E6565C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54B2AA-318F-483B-BBD1-C1F2DCB6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8C694E-9CEC-402C-83CF-A1600469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75E10B-CA1D-4399-8512-DB2039C6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C3E4B4-2C53-4C05-A334-93A667F88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778278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CE63CB-26A8-4CD4-9F6D-881FC461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028815-2605-498E-A38C-CEDE5221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46F10A-A7B4-44FA-8A14-12048269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5AE4F-C7FC-44AE-8A02-FEDA64EF3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6563B2-05A1-43F4-A5C5-F72DC5A48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52A0D8-C79E-46EE-AFFE-2CFC81E08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49A139-4E78-42AA-9031-9A165A5A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1849C7-80D4-49DB-BD72-86E5DD589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2CD8DD-AC7E-4C60-BB05-E3102310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0EA333-1AEF-4224-9404-43652961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C58114-A15A-4F19-A64B-D3BFD35A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2AB55F-5BEA-4B95-ACF9-833B44F9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4A49A5-F81F-4F5B-8C6A-AF9BF7DA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20E6EE-EA6D-427B-ADCA-30B22152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0F15AD-2B34-43C1-A73F-D77525F8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3CBB3F-5E37-46E1-AE86-B99EC1F5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6DF301-9EFA-4718-BC57-A87D72A34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D773BB-814D-4860-B570-0799CAB5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9AFD32-3824-441A-9039-0F3F0B2DB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FAD114-5E44-4AA4-B78D-85B9D869B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A3C5B2-DD95-4B9A-B0E7-D7804DC6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2B0E52-2F2B-4D72-9C8E-4790DAA8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C9D761-407E-4370-800C-66C89CF3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BD2F71-7EA8-4252-AD52-84DC96A6C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CF28B1-7D53-445A-9455-78EA616A1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B871BC-F67A-4A2B-9962-5444477D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335337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5783D1-C5B2-40CB-ADA3-F768E7E57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6619F-F898-40E1-8598-E4BB3515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EC50B2-7817-47FD-85B6-4F1EAF81D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F18D71-E281-4542-BB4F-07E386D2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5C2FE6-B4D2-4748-B6D4-20FA563C0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build 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740D51-6078-4267-9B24-D35DDE680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2514E7-E6FE-4187-9436-E18D8C23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E26ADE-6BD4-40F6-8DA3-4338AC109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C07585-586A-4DBE-965B-08DC9F75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made last minute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68A7C5-EE91-47BB-8185-0F043DC0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6FEB97-9FA0-4E71-AFB8-CB943A48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Promos overlap and confuse staff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E08CD4-C862-4974-8964-2C538644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116018-2D71-4706-95A6-8BBD8FD7A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sit in separate notes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17A88C-7ED8-4B3B-8476-85EDDDADB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E9B78C-3E75-4673-8370-3A0CDD5A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F26090-A809-4976-A7C0-539FEAE6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11E72F-CA60-4B64-A2BE-EF0A086B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focus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78EC1B-2F78-4C12-A59C-9A7C0F39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DE8F29-5AC3-425E-89F0-577D4CDDF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Promos and product posts align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735946-58C6-461F-9D5B-0420C30C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9C11A8-13CC-4014-8CD2-62B6D33B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Ideas live in one shared plan</a:t>
            </a:r>
          </a:p>
        </p:txBody>
      </p:sp>
    </p:spTree>
    <p:extLst>
      <p:ext uri="{BB962C8B-B14F-4D97-AF65-F5344CB8AC3E}">
        <p14:creationId xmlns:p14="http://schemas.microsoft.com/office/powerpoint/2010/main" val="7455428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975908-81E2-4FD6-943A-4F7BDE81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99C35-F320-45DD-86F7-55CA44225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23254C-A722-460D-B517-BC09E1D0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6A5384-D220-4678-8CC7-0529168B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FD9B1-8003-43B6-A138-179F8CFA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760F7D-857D-4B0F-B5EA-8465AF654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864C2-DE3D-4CC9-897E-BDD7613F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C99C6-8ECE-4589-9A57-FE92DBE20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AA9CA-DC0F-413E-BA0C-A2AC8705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9E3148-1CC6-4999-851B-C0DB5229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monthly plan for posts, promos,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147B3D-AE8A-4D30-AA64-A3A0A9CF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F09E43-5331-4114-B1B1-DBFF55AF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D2323A-A815-448B-BBD2-1AA2F56A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48CE7-DA85-493D-8EA5-E1549168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08D1DA-754B-4524-BB08-ED926CB7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coordinate product launches and local offers.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BCD538-DD3C-4297-BDC0-84088B8F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3AE624-0C3F-4765-8A05-67B67E03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BD78DE-B55E-4D54-B99A-31783BC3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5CE9AE-2836-4CFB-BA33-8EFF5A8DB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ASSISTANT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EF72BA-5592-4DFD-95DD-90C1F38D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organized checklist to draft, schedule, and track content.</a:t>
            </a:r>
          </a:p>
        </p:txBody>
      </p:sp>
    </p:spTree>
    <p:extLst>
      <p:ext uri="{BB962C8B-B14F-4D97-AF65-F5344CB8AC3E}">
        <p14:creationId xmlns:p14="http://schemas.microsoft.com/office/powerpoint/2010/main" val="7608288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655C542-3B49-47AD-858F-3628B056A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7687D-F6D4-495C-9E7B-A5B8EBFE2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441FA0-178B-4F31-A0CA-C809FB77F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72800-F438-4579-AA9B-ABEB3845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B2971-06AC-468A-9EA4-B4A3EF4A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DBFB5-4696-4C6E-9004-B943CC0A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91BFDA-2397-40C3-8DFB-EF2423CC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76EE5D-60E6-488F-985F-EB7CD78DF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F06AC6-83C6-431F-89F8-E71FAA03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788B75-2BA0-4B18-9BE7-720D8506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EC25E-0ECE-4E02-A3E6-22E22D6D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09258C-8A0C-4544-A3B7-D7A30E1F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A11FBC-20AF-4418-937C-324176D1C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564DD5-3C1F-4B4B-82DA-63A5D4A9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06A86B-FFBC-43F8-9EC0-18EC19D9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B81E40-1A02-436E-B703-BBAD2848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C790CC-74B3-4A7C-ABEF-742EA7126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EC1E6-0B25-4D41-8F50-3B62E492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C4B926-82A8-45BC-865D-042C601CB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AEBDD5-37EB-400C-A535-2E71E80A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64DD1C-D82A-4754-9EAB-CB7FC4703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5E6115-BC26-4017-8842-89CDD981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673299-34D9-4AF5-A6BA-BA3C00A1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weekly posts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C8E7FC-ACDB-4598-8AEC-E18475C6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F957DE-DD10-41DC-93F2-0F1A3DFA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7FD84D-E11D-4BA9-A25E-4C8510E2B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7DF451-02CD-4054-A905-61F56A50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31DCD6-3E4F-47AC-B2F9-7E03EAF96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D7406A2-0C81-4E1F-BE09-A4B3DA22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</p:spTree>
    <p:extLst>
      <p:ext uri="{BB962C8B-B14F-4D97-AF65-F5344CB8AC3E}">
        <p14:creationId xmlns:p14="http://schemas.microsoft.com/office/powerpoint/2010/main" val="21468316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63C235-2EA9-4BF0-BE14-15F91AB3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59CAC8-1DE7-49A0-AC94-A2704BBC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9C34B9-4CEC-40D2-BE5C-B2C3D2F2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D8FB77-CFA8-485D-AC40-9199B888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30155A-8071-4EE6-B5BE-DCFAFAEB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build 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B15A2-ABD4-4C68-A1B5-6E997EB9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E889C-253D-4792-B538-FA60CB86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87470-89A6-4AA8-95ED-538CF170B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09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organize one month of posts around new pastries and weekend specials?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C325B-18CC-40C4-A35D-EC2C109D3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A8DBEF-1947-405E-B570-6DD7864D9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C5ED0F-2504-4020-8467-AE279A2BD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6CC69-1C49-4698-9E32-C15920FE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BCE3E9-B895-4DB9-ACC8-B3FCA9D78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4C6DFA-C551-4816-B3A1-21B1545E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D34993-6DD2-4567-BFA3-5D9C4F92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weekly posts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9405A1-7D12-4E30-BD1C-DFBDADAB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ABC9E8-6C93-421A-9650-B8175133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1371EA-B5AB-47AE-89B4-6ADABF0B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2033137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B860A1-ED40-496E-AC4B-CBCCDD181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9A816-2990-4054-AE77-869076A9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73FAF-87E6-49B7-866F-F646FFDD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A7CC7B-DBC7-437E-B354-2A5E06AA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B8410-5719-4451-9D7A-0EBEF1742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build 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08812-8CF8-4951-9C3F-00B4753D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D681A4-399D-4EC5-BE24-C7C6FBC00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BB04DA-DE39-4C7C-A0FF-27B4C668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14DF4F-488F-45B3-94CC-AB65FC4D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B6C2BF-1214-40E9-90D6-3A78C529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0262D2-48DC-42F6-A5F6-4B4F5471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A2AD5C-EE70-4291-A9AC-79937E83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7D3608-103D-4116-86DE-EE786CC33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0D185D-F691-4629-BE33-F3429953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433F04-905A-4065-8BD7-E900BE1A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C671FC-1AEE-4DCB-B807-2C823D1F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269251-4400-4887-A170-0EF627447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F9700C-0CE7-408A-8930-D152EAD0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7B8909-D91A-4211-8C19-F04147384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weekly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3A6CFE-CB64-490E-AED1-62FC245B4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44FB61-AED6-42C5-B1FF-2D4840F12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6E7432-E53A-4D48-AEAE-05A9838E2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57F70F-0206-43BA-874A-190D33F3A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256956-044F-490B-A5E3-BD66327A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012C7E-405C-44F4-90B9-FDDCB6EC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33256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E9E04-38CF-450D-9BE7-E17A63A7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BBFADF-9834-4A0B-92D0-AA740504B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3A2E02-268B-44D5-AFBE-870A730A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loose ideas into a calm weekly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512027-D436-44C6-A0F1-88E4A33C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CEE920-888A-4580-A222-FCB88F6D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DBED80-4A41-44DA-8FC9-443183A6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D215A2-1549-4BAD-8D2C-A9E970E2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847774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2026-10-01T23:09:40.4160000Z</dcterms:created>
  <dcterms:modified xsi:type="dcterms:W3CDTF">2026-10-01T23:09:40.4160000Z</dcterms:modified>
</coreProperties>
</file>