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470c0b457e4747" /><Relationship Type="http://schemas.openxmlformats.org/officeDocument/2006/relationships/extended-properties" Target="/docProps/app.xml" Id="Rd533e1acb617420a" /><Relationship Type="http://schemas.openxmlformats.org/officeDocument/2006/relationships/officeDocument" Target="/ppt/presentation.xml" Id="R411a5144dec941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ca5ccd502f4517"/>
  </p:sldMasterIdLst>
  <p:notesMasterIdLst>
    <p:notesMasterId xmlns:r="http://schemas.openxmlformats.org/officeDocument/2006/relationships" r:id="Ra717d18d6ec34c6f"/>
  </p:notesMasterIdLst>
  <p:sldIdLst>
    <p:sldId xmlns:r="http://schemas.openxmlformats.org/officeDocument/2006/relationships" id="256" r:id="Rc465ee776040496f"/>
    <p:sldId xmlns:r="http://schemas.openxmlformats.org/officeDocument/2006/relationships" id="257" r:id="R26f118df4039405f"/>
    <p:sldId xmlns:r="http://schemas.openxmlformats.org/officeDocument/2006/relationships" id="258" r:id="R3d1936c133dc49c9"/>
    <p:sldId xmlns:r="http://schemas.openxmlformats.org/officeDocument/2006/relationships" id="259" r:id="R70192d28244b485f"/>
    <p:sldId xmlns:r="http://schemas.openxmlformats.org/officeDocument/2006/relationships" id="260" r:id="Rcacb89e584f0428e"/>
    <p:sldId xmlns:r="http://schemas.openxmlformats.org/officeDocument/2006/relationships" id="261" r:id="Racb2bb7c85c045aa"/>
    <p:sldId xmlns:r="http://schemas.openxmlformats.org/officeDocument/2006/relationships" id="262" r:id="R059866b0426949e7"/>
    <p:sldId xmlns:r="http://schemas.openxmlformats.org/officeDocument/2006/relationships" id="263" r:id="R901ba721a5da4a44"/>
    <p:sldId xmlns:r="http://schemas.openxmlformats.org/officeDocument/2006/relationships" id="264" r:id="Rfd9aa62058724c5f"/>
    <p:sldId xmlns:r="http://schemas.openxmlformats.org/officeDocument/2006/relationships" id="265" r:id="R4e165ae102684edf"/>
    <p:sldId xmlns:r="http://schemas.openxmlformats.org/officeDocument/2006/relationships" id="266" r:id="R23c9f53fb7894d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4affc3ccfd4d49" /><Relationship Type="http://schemas.openxmlformats.org/officeDocument/2006/relationships/slideMaster" Target="/ppt/slideMasters/slideMaster1.xml" Id="Ra1ca5ccd502f4517" /><Relationship Type="http://schemas.openxmlformats.org/officeDocument/2006/relationships/notesMaster" Target="/ppt/notesMasters/notesMaster1.xml" Id="Ra717d18d6ec34c6f" /><Relationship Type="http://schemas.openxmlformats.org/officeDocument/2006/relationships/presProps" Target="/ppt/presProps.xml" Id="R2be99c88ceda4813" /><Relationship Type="http://schemas.openxmlformats.org/officeDocument/2006/relationships/tableStyles" Target="/ppt/tableStyles.xml" Id="R436c134a15ef4661" /><Relationship Type="http://schemas.openxmlformats.org/officeDocument/2006/relationships/slide" Target="/ppt/slides/slide1.xml" Id="Rc465ee776040496f" /><Relationship Type="http://schemas.openxmlformats.org/officeDocument/2006/relationships/slide" Target="/ppt/slides/slide2.xml" Id="R26f118df4039405f" /><Relationship Type="http://schemas.openxmlformats.org/officeDocument/2006/relationships/slide" Target="/ppt/slides/slide3.xml" Id="R3d1936c133dc49c9" /><Relationship Type="http://schemas.openxmlformats.org/officeDocument/2006/relationships/slide" Target="/ppt/slides/slide4.xml" Id="R70192d28244b485f" /><Relationship Type="http://schemas.openxmlformats.org/officeDocument/2006/relationships/slide" Target="/ppt/slides/slide5.xml" Id="Rcacb89e584f0428e" /><Relationship Type="http://schemas.openxmlformats.org/officeDocument/2006/relationships/slide" Target="/ppt/slides/slide6.xml" Id="Racb2bb7c85c045aa" /><Relationship Type="http://schemas.openxmlformats.org/officeDocument/2006/relationships/slide" Target="/ppt/slides/slide7.xml" Id="R059866b0426949e7" /><Relationship Type="http://schemas.openxmlformats.org/officeDocument/2006/relationships/slide" Target="/ppt/slides/slide8.xml" Id="R901ba721a5da4a44" /><Relationship Type="http://schemas.openxmlformats.org/officeDocument/2006/relationships/slide" Target="/ppt/slides/slide9.xml" Id="Rfd9aa62058724c5f" /><Relationship Type="http://schemas.openxmlformats.org/officeDocument/2006/relationships/slide" Target="/ppt/slides/slide10.xml" Id="R4e165ae102684edf" /><Relationship Type="http://schemas.openxmlformats.org/officeDocument/2006/relationships/slide" Target="/ppt/slides/slide11.xml" Id="R23c9f53fb7894d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76a42dcdee4d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6eb15796e742de" /><Relationship Type="http://schemas.openxmlformats.org/officeDocument/2006/relationships/notesMaster" Target="/ppt/notesMasters/notesMaster1.xml" Id="Rd8c8b1e8e12e41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f2add8941640c9" /><Relationship Type="http://schemas.openxmlformats.org/officeDocument/2006/relationships/notesMaster" Target="/ppt/notesMasters/notesMaster1.xml" Id="R49a9633453e946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91964451114786" /><Relationship Type="http://schemas.openxmlformats.org/officeDocument/2006/relationships/notesMaster" Target="/ppt/notesMasters/notesMaster1.xml" Id="R838f8d532d7040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539fdacb7e4e68" /><Relationship Type="http://schemas.openxmlformats.org/officeDocument/2006/relationships/notesMaster" Target="/ppt/notesMasters/notesMaster1.xml" Id="R06aace5f48c644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eaaa51c0a14e89" /><Relationship Type="http://schemas.openxmlformats.org/officeDocument/2006/relationships/notesMaster" Target="/ppt/notesMasters/notesMaster1.xml" Id="Rdcda9901970f48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fbe37bcd934b32" /><Relationship Type="http://schemas.openxmlformats.org/officeDocument/2006/relationships/notesMaster" Target="/ppt/notesMasters/notesMaster1.xml" Id="Rc9e4dc67ab4645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13c81bfd124227" /><Relationship Type="http://schemas.openxmlformats.org/officeDocument/2006/relationships/notesMaster" Target="/ppt/notesMasters/notesMaster1.xml" Id="R3e858ab28c9d43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2e037e8e0a4be4" /><Relationship Type="http://schemas.openxmlformats.org/officeDocument/2006/relationships/notesMaster" Target="/ppt/notesMasters/notesMaster1.xml" Id="Rf49ad16c816242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5c2ae216d64d72" /><Relationship Type="http://schemas.openxmlformats.org/officeDocument/2006/relationships/notesMaster" Target="/ppt/notesMasters/notesMaster1.xml" Id="Ra5f857526b4b4c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93bbd6b12c412a" /><Relationship Type="http://schemas.openxmlformats.org/officeDocument/2006/relationships/notesMaster" Target="/ppt/notesMasters/notesMaster1.xml" Id="R936af078c8b24c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ed1938d545429f" /><Relationship Type="http://schemas.openxmlformats.org/officeDocument/2006/relationships/notesMaster" Target="/ppt/notesMasters/notesMaster1.xml" Id="Re31d64d309d441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9dcc1962584a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c9e9954a1b40ac" /><Relationship Type="http://schemas.openxmlformats.org/officeDocument/2006/relationships/slideLayout" Target="/ppt/slideLayouts/slideLayout1.xml" Id="Rba26736b77be48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26736b77be48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53d99a91e4035" /><Relationship Type="http://schemas.openxmlformats.org/officeDocument/2006/relationships/image" Target="/ppt/media/image.png" Id="R8215ca4bd0724870" /><Relationship Type="http://schemas.openxmlformats.org/officeDocument/2006/relationships/notesSlide" Target="/ppt/notesSlides/notesSlide1.xml" Id="R824ea4725f2242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64a9a0c87436d" /><Relationship Type="http://schemas.openxmlformats.org/officeDocument/2006/relationships/notesSlide" Target="/ppt/notesSlides/notesSlide2.xml" Id="R88c02dbed0264c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647f9a7854709" /><Relationship Type="http://schemas.openxmlformats.org/officeDocument/2006/relationships/notesSlide" Target="/ppt/notesSlides/notesSlide3.xml" Id="Rff84a88646084a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5fdd595884210" /><Relationship Type="http://schemas.openxmlformats.org/officeDocument/2006/relationships/notesSlide" Target="/ppt/notesSlides/notesSlide4.xml" Id="Rda10c6a643b945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bf06e87c94415c" /><Relationship Type="http://schemas.openxmlformats.org/officeDocument/2006/relationships/notesSlide" Target="/ppt/notesSlides/notesSlide5.xml" Id="R8b0210b2573f47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0d61325614ed5" /><Relationship Type="http://schemas.openxmlformats.org/officeDocument/2006/relationships/notesSlide" Target="/ppt/notesSlides/notesSlide6.xml" Id="Rf912dd1b22ce40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d7e63391b48be" /><Relationship Type="http://schemas.openxmlformats.org/officeDocument/2006/relationships/notesSlide" Target="/ppt/notesSlides/notesSlide7.xml" Id="Ra950d1bbc09849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c9113f7524802" /><Relationship Type="http://schemas.openxmlformats.org/officeDocument/2006/relationships/notesSlide" Target="/ppt/notesSlides/notesSlide8.xml" Id="R3e3fe2efb3f24e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7e345d07e4a88" /><Relationship Type="http://schemas.openxmlformats.org/officeDocument/2006/relationships/notesSlide" Target="/ppt/notesSlides/notesSlide9.xml" Id="R66897069510543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538c67b424b9d" /><Relationship Type="http://schemas.openxmlformats.org/officeDocument/2006/relationships/notesSlide" Target="/ppt/notesSlides/notesSlide10.xml" Id="R61971f76b178430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2d9a581b4b4bee" /><Relationship Type="http://schemas.openxmlformats.org/officeDocument/2006/relationships/notesSlide" Target="/ppt/notesSlides/notesSlide11.xml" Id="R65c4444ed55340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9F543D-C0E0-490A-A1B4-2C54648A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3E309-BE53-46D7-8039-0078953D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736C1F-0876-4761-A66F-4DCF4381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 Content Calendar In Google Sheets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718A8-1D51-4175-9BEB-86706014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two weeks of posts, promos, and deadlines in one shared 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B49D36-FA33-4E09-AAD7-CFA12E9C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1B640-2E1C-49E1-BC1B-C110D23E3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5872C6-7A49-4464-92BD-5CF37430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5D440-0CFD-4841-8E99-0FFCF41E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5ca4bd072487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237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2456A2-1936-4B61-8E76-F110EB6E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9A51E-2435-44B0-A0A4-8690D652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775D6-8B62-4324-8791-137B4AE5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93D8A-9885-4804-B3F5-B4A28F8F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DA7E3-68C4-4909-8D53-7E048368A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content calendar in googl…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DAF5E-CB9D-4FE3-9E91-0C2AF780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7F6D4-463B-4FE2-8E41-2F1B9473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E13069-83F7-4651-90D6-6A566329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the Month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0302BC-DC70-42F2-AE6F-77BC5C11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C5DDC-17D3-4546-B979-E00ECCAA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1CF0C-2453-4F64-848F-1E4CA9FA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FB1620-4295-4210-B1CE-0DA42407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Sheet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3C62DB-E7AA-430E-B847-FCD42231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content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CAC9C-817A-485D-A8BF-8573B1AD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4D650F-C44C-4CDE-8C6D-C41676F8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66F04-A615-4F79-9D06-4EEFD9F7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Tasks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CFAC7-0AE5-460E-9AB7-07587ED7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5CC0DC-5FB1-435D-BA44-686EE186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1C47EA-46D6-422B-B18F-4524AA82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CB9871-8A4A-46AB-AE9D-55CB90FF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C12ABA-86F7-4EDE-8F15-483C32D3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</p:spTree>
    <p:extLst>
      <p:ext uri="{BB962C8B-B14F-4D97-AF65-F5344CB8AC3E}">
        <p14:creationId xmlns:p14="http://schemas.microsoft.com/office/powerpoint/2010/main" val="16969927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E76553-E332-4885-ABC5-2847C2FB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AB708-86D8-4093-9320-8EA7EC48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97122-1433-47E3-AD1A-B2BAD217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43B160-4A43-4C5B-A67D-6C2A6E0A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E922C-72B7-43ED-8225-F788659A2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simple weekly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E57089-8773-4AFF-9EB9-0640410B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AA5BA-2A19-44DA-B003-9A9D01EC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30892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FE6B6E-BAEE-44DC-9D26-8A2EFD54B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18F8D-8E96-413A-A074-3FABD8D5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6ED92-E73C-4D2E-8874-6515A734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E3256-2877-40F3-8AA9-D36D448E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C8725-1BA9-4E26-A204-F84391D3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create a content calendar in googl…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709605-15A2-475B-8426-74B0E016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A9FE5-2EF2-427C-870D-088742E9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5FB7C2-A495-4F32-AD20-E0157DC9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49D2D-160A-4236-A07D-FC65660A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content calendar in googl…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21B2F-3EAA-4AD6-9662-48C4BAEB6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21FF1-BA39-419A-BA52-B802C14C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00850A-E85F-4828-A457-729C864B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AF49E-E884-4EAD-A4A4-0AB93F47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18F86-F100-4BB3-AB08-2DB64857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simple weekly…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E1FAA-4F2B-4A25-AEB8-9C8FE7E2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3BC70-61C0-425F-AE27-2DA51EA8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1C9528-5987-4C9D-A980-DD96422B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6199B7-0F85-4309-B1F2-1324ED47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201602-5E0E-4237-B7E1-07B5091FE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F2C19-69A4-4238-9A99-DC485E55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2032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B3FB32-A3E8-4F95-8616-7CD8A049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3BEFB-61D9-4006-87DE-00D0776B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9ECC1-504D-48CC-AB84-2C49EFB7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098661-2AEC-4627-8384-E091E924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8CE08-327D-44D6-A4B1-75F175F7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54B92-748A-41CF-BBF4-2D89E2F5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24BFEC-3860-4921-83A1-2179A120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E1A30-619B-4019-ADF6-9425C5EC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588872-49FF-428C-AD24-5D433309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448290-2195-4E6C-AF72-412DF6BA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64775-D483-4130-B181-253F949E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6F922-9F10-4F9D-B035-DB56D8B0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05A797-662E-42D2-9B54-C634AA8C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content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4DB953-1AB6-413D-8BCF-542D3149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EDD64-1B73-401C-A012-5CCEACD9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FD042-A7B7-4BBB-9E6F-43FE94A7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02EF4-06CB-4004-8C8A-6ED40FDC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98C4D-0CCE-4608-AE0C-CAB19911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F01380-24C0-45D4-9C73-53A6F598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1A82AD-A748-4696-A82A-7FEDE6E0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4659B0-3540-4C79-AABF-768D78CC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E64E13-E5D7-4B3C-972B-692A998F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A38121-BE0B-4C2C-9DFC-15CFFDC2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F5639B-5724-45BF-AEF4-E3CE0CF95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AFE0EA-08F0-4C8B-AD88-6F389D9A6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68F4F1-B02F-4708-96A9-BA56DCEE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90256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988525-D92D-48FD-9EF8-12834D10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7F057-799A-4AF6-9EC6-BF929A46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7D3AD6-D65B-425E-A7EC-EC2A1DD8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82583-A91B-4B9B-9979-E4683F52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B0C42-5561-4148-A03C-4773B802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content calendar in googl…: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1AA115-BF4D-4824-9191-B148AE68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5602B-FA96-4213-B5BF-136092B8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73163A-8C13-4757-84A2-F695C83B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EF6F82-F1F8-4E23-A097-11FD06DB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live in separate notes and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94B700-11DD-4DB8-B3BA-CF043683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0FD84-F883-450B-8EEB-5678E291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Deadlines get missed or duplicated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499BEB-5669-421E-985A-18FC3C0B5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B314D-C382-485E-9E00-D5C920CF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knows what is due next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00DF91-05ED-49D1-A0BF-7DE4FFBC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27823-C06A-449D-876B-8A07ADD4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381205-BBEC-44BC-817B-F9029BF0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8A19A9-D202-4B9F-A053-F29DD18E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shared plan shows every task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56140-8C99-4201-84D9-72014AFC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FB3FB9-B3DA-464B-8E4E-933ADE00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Dates and owners are easy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50ECA3-A2AB-4CF7-B27C-2845BF5B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128348-1632-4E1B-85ED-C6504FBE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Weekly updates stay organized</a:t>
            </a:r>
          </a:p>
        </p:txBody>
      </p:sp>
    </p:spTree>
    <p:extLst>
      <p:ext uri="{BB962C8B-B14F-4D97-AF65-F5344CB8AC3E}">
        <p14:creationId xmlns:p14="http://schemas.microsoft.com/office/powerpoint/2010/main" val="10024250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ACA37A-071D-4780-867D-19F3C052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3C564-1207-4347-B733-4A301AB1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4D265-EAAB-46C7-A68B-B6E8BA55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D6FBA-9090-432D-AFE6-60ADF83D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F4ABE-F4CD-4230-9DEB-AD1704A2C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F95A0-694B-44EB-926A-D454409B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CE0F2-5750-4C28-ADBD-81FEF07A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82FF8-151F-4CDD-A1E7-FB1F19BF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02CA9-E830-4360-8DA1-85617226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3CFED-3DCF-44FA-BD39-B687F6423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coordinate posts, offers, and deadlines.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96FA01-F4E9-4689-97B8-361C21E3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B1C8C0-A5C5-411C-8634-A75460E3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268F7-013F-45F7-9719-52F7F3BA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E35E58-8F26-41E7-909A-7F326609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E482B-7BF0-4E4A-A310-9B841A87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one place to see what to make and when to deliver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49F21-2FF9-4F6D-8FE6-548DF944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ABC69C-0A9D-4343-A077-152420BE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F4C737-9E3F-4D7B-8673-CDA778CB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5BA119-06AF-4F85-B56F-33F2F760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CC1603-24CE-40C6-A903-D7FC0AED3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upcoming promotions and team tasks.</a:t>
            </a:r>
          </a:p>
        </p:txBody>
      </p:sp>
    </p:spTree>
    <p:extLst>
      <p:ext uri="{BB962C8B-B14F-4D97-AF65-F5344CB8AC3E}">
        <p14:creationId xmlns:p14="http://schemas.microsoft.com/office/powerpoint/2010/main" val="19306542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3063FA-E74A-44CC-8EA0-4F6240C4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79DB6-6E13-4287-B4EE-DEEA2A5B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9D7B6C-7726-49D4-BBF9-A7705973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9AE4B-47A0-4078-BD12-A5A7795E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479804-FAC9-4B5C-BC7A-4C99226B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E1182-8F9E-4535-85E1-ED782FA9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D832E-BA02-4D32-8CE4-37508781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6E417-78B6-4646-94AC-A1ADB132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DFBCBD-477F-4273-A88D-9F96DC23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86756-DADF-4DBF-82F9-280D278F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9F6A41-58AE-46B7-B3AC-D5276B74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A65B5-4EA5-41BF-ADB4-E37B8BD9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B96D55-F08A-4E81-810B-7FB0F2AE2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FB8AD2-E146-458D-B080-1305B1EA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19D6E3-BD74-4387-86B8-4F0B6B51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E8AEA-12CF-4E75-A5AD-F9394508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21F15B-FB6B-47CB-B303-232DB7B9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content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568BEF-4F77-4F9F-BAA5-216E3252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29A80D-94F9-48A0-A2C1-F9F75624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BC0A81-1362-4A90-8D29-8E8D700F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902087-4E16-46F9-B6A1-46FD69D7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1042D9-7180-4791-9DD2-97AEC3FE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43205E-4A76-4128-AB27-0AF8D612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C7D398-6D40-489C-8737-9459DE1C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E8F246-0CEF-42A0-AC1F-443396AA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333D6D-E499-480F-B917-5C029566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82FCA9-B702-4799-91B4-88E6607C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FCAFE6-8CAB-48B1-8B3F-19F70449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9BD440-52E1-4715-825D-71FC93021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</p:spTree>
    <p:extLst>
      <p:ext uri="{BB962C8B-B14F-4D97-AF65-F5344CB8AC3E}">
        <p14:creationId xmlns:p14="http://schemas.microsoft.com/office/powerpoint/2010/main" val="853418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D7AAAF-BE6A-4484-ACF5-290853BA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47CA2-9F35-4759-8096-BB6E38D3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410A68-1C8E-4488-96C2-D6E1B9F9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F4B263-9749-4B3D-B651-EDF9EC5E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0CC48-82D3-44B4-AE7D-F51C3A8C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content calendar in googl…: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ECBDD-47CF-4A04-B16A-8B1C30B6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17DF4A-909C-4896-8FB6-05C1675B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7D111-5B6F-495B-A51C-B882565B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bakery team organize a two-week launch plan without losing track of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7076F5-EBCA-4432-BE02-337F69CE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1A0B1A-3F2B-4D86-879C-6417DDE7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535E8-39F3-4B3B-89A4-4E7FF8D6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875C9-766F-4BA8-AF22-DACDCB46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content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510BB-A5A2-4E6F-929B-8A68833B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4612F-8564-4963-B26B-92A53AFC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CB116-9935-42C9-A5D9-DBA7966E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552C4-1E40-40AD-B07B-86EF655E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8E756E-F9A0-4D52-A05F-ECFE745E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AE32D6-6F73-4B7F-8C8F-E5159A8A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894430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78025D-5DBF-433E-99EF-708B4EF5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07D7C-CD4F-4F9C-8D69-3A165710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37B6D-9553-48A0-99FF-49A781A3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7BE4F-3A5D-411B-89CD-110303D2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99743-5958-4CBC-8011-125F7A7E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7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content calendar in googl…: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5788C-2BD7-4197-B901-E847AB6B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32CDA-4091-44B1-B871-C75415E0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7659FA-4F35-4953-AE30-A5292A59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8BD770-0BC0-459E-AE13-6937CAB4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8689B-42BC-4CE1-8FFD-0CA372F4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2C0D91-B530-4CE7-8E15-EE44B903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0A29D-5F64-4450-8756-C219D8E0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35B3A0-F4C2-4C41-92B5-6B39617C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72402-290D-417B-ADAC-22FF342F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content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A29C1E-C316-4222-8FBD-BBEEED94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84F8E-1827-42A7-ADCF-1645C2CE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91CDA9-0DD4-4814-A364-2153ADA1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83E13-7FA6-4077-BC1A-52477D46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33AD30-D4CA-4650-808C-DF2B4378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268FC1-7165-4B3B-942E-B22833CE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09238C-E5D5-4457-A396-58D6C70D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EC5DF-518E-4190-B556-BFF03A2F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5264C1-07C0-4E2A-ACF3-96A29FF1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7A5716-7467-4D6E-991E-49F2C7EC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4BEF1C-601F-43BC-A5B2-45963DA4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673326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22E28-9FA6-4C3E-B928-A3C4F059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9D8C7-FA05-4B0E-B40F-56866C70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BC411-7D88-4A67-B065-8C569F47D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sheet keeps the plan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A61D2-1B5A-477C-B108-174CF2FEC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AAD40-BBC9-4EC8-89BD-1F83791D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C6EDA-CF16-476C-9018-194A124F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52C31-DBA6-4221-BA69-D47EE8C1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421100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2026-10-02T00:18:13.0900000Z</dcterms:created>
  <dcterms:modified xsi:type="dcterms:W3CDTF">2026-10-02T00:18:13.0900000Z</dcterms:modified>
</coreProperties>
</file>