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989eefb489246c4" /><Relationship Type="http://schemas.openxmlformats.org/officeDocument/2006/relationships/extended-properties" Target="/docProps/app.xml" Id="Ref2e973cd9034bfc" /><Relationship Type="http://schemas.openxmlformats.org/officeDocument/2006/relationships/officeDocument" Target="/ppt/presentation.xml" Id="R4cf36ed293eb4d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6229f38ed04571"/>
  </p:sldMasterIdLst>
  <p:notesMasterIdLst>
    <p:notesMasterId xmlns:r="http://schemas.openxmlformats.org/officeDocument/2006/relationships" r:id="R4214dcae76a74409"/>
  </p:notesMasterIdLst>
  <p:sldIdLst>
    <p:sldId xmlns:r="http://schemas.openxmlformats.org/officeDocument/2006/relationships" id="256" r:id="R54b949945e54497e"/>
    <p:sldId xmlns:r="http://schemas.openxmlformats.org/officeDocument/2006/relationships" id="257" r:id="R8bdb95826a014f3f"/>
    <p:sldId xmlns:r="http://schemas.openxmlformats.org/officeDocument/2006/relationships" id="258" r:id="R233be3de35be4231"/>
    <p:sldId xmlns:r="http://schemas.openxmlformats.org/officeDocument/2006/relationships" id="259" r:id="R4603e42a9b234945"/>
    <p:sldId xmlns:r="http://schemas.openxmlformats.org/officeDocument/2006/relationships" id="260" r:id="R9dd2ac20ac714982"/>
    <p:sldId xmlns:r="http://schemas.openxmlformats.org/officeDocument/2006/relationships" id="261" r:id="Re29c5bfe56994998"/>
    <p:sldId xmlns:r="http://schemas.openxmlformats.org/officeDocument/2006/relationships" id="262" r:id="Ref690ed849f747a8"/>
    <p:sldId xmlns:r="http://schemas.openxmlformats.org/officeDocument/2006/relationships" id="263" r:id="R1f096b56240f44e7"/>
    <p:sldId xmlns:r="http://schemas.openxmlformats.org/officeDocument/2006/relationships" id="264" r:id="R47cd29b0e8e34631"/>
    <p:sldId xmlns:r="http://schemas.openxmlformats.org/officeDocument/2006/relationships" id="265" r:id="R171e857b815d4277"/>
    <p:sldId xmlns:r="http://schemas.openxmlformats.org/officeDocument/2006/relationships" id="266" r:id="R84c0499dbeb943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b14192c5374bd3" /><Relationship Type="http://schemas.openxmlformats.org/officeDocument/2006/relationships/slideMaster" Target="/ppt/slideMasters/slideMaster1.xml" Id="Rf86229f38ed04571" /><Relationship Type="http://schemas.openxmlformats.org/officeDocument/2006/relationships/notesMaster" Target="/ppt/notesMasters/notesMaster1.xml" Id="R4214dcae76a74409" /><Relationship Type="http://schemas.openxmlformats.org/officeDocument/2006/relationships/presProps" Target="/ppt/presProps.xml" Id="R9e4483c664e74713" /><Relationship Type="http://schemas.openxmlformats.org/officeDocument/2006/relationships/tableStyles" Target="/ppt/tableStyles.xml" Id="R515392244d7247bf" /><Relationship Type="http://schemas.openxmlformats.org/officeDocument/2006/relationships/slide" Target="/ppt/slides/slide1.xml" Id="R54b949945e54497e" /><Relationship Type="http://schemas.openxmlformats.org/officeDocument/2006/relationships/slide" Target="/ppt/slides/slide2.xml" Id="R8bdb95826a014f3f" /><Relationship Type="http://schemas.openxmlformats.org/officeDocument/2006/relationships/slide" Target="/ppt/slides/slide3.xml" Id="R233be3de35be4231" /><Relationship Type="http://schemas.openxmlformats.org/officeDocument/2006/relationships/slide" Target="/ppt/slides/slide4.xml" Id="R4603e42a9b234945" /><Relationship Type="http://schemas.openxmlformats.org/officeDocument/2006/relationships/slide" Target="/ppt/slides/slide5.xml" Id="R9dd2ac20ac714982" /><Relationship Type="http://schemas.openxmlformats.org/officeDocument/2006/relationships/slide" Target="/ppt/slides/slide6.xml" Id="Re29c5bfe56994998" /><Relationship Type="http://schemas.openxmlformats.org/officeDocument/2006/relationships/slide" Target="/ppt/slides/slide7.xml" Id="Ref690ed849f747a8" /><Relationship Type="http://schemas.openxmlformats.org/officeDocument/2006/relationships/slide" Target="/ppt/slides/slide8.xml" Id="R1f096b56240f44e7" /><Relationship Type="http://schemas.openxmlformats.org/officeDocument/2006/relationships/slide" Target="/ppt/slides/slide9.xml" Id="R47cd29b0e8e34631" /><Relationship Type="http://schemas.openxmlformats.org/officeDocument/2006/relationships/slide" Target="/ppt/slides/slide10.xml" Id="R171e857b815d4277" /><Relationship Type="http://schemas.openxmlformats.org/officeDocument/2006/relationships/slide" Target="/ppt/slides/slide11.xml" Id="R84c0499dbeb943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aa24a6b0fd490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ef0d7b1fd04d1d" /><Relationship Type="http://schemas.openxmlformats.org/officeDocument/2006/relationships/notesMaster" Target="/ppt/notesMasters/notesMaster1.xml" Id="Rae023b25eca843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7b74c1c274943a6" /><Relationship Type="http://schemas.openxmlformats.org/officeDocument/2006/relationships/notesMaster" Target="/ppt/notesMasters/notesMaster1.xml" Id="Ra80e6fdcb5c24d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d8a5bbf4db4b43" /><Relationship Type="http://schemas.openxmlformats.org/officeDocument/2006/relationships/notesMaster" Target="/ppt/notesMasters/notesMaster1.xml" Id="Rd9f8eee897cd41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6e1ccca89e4cb6" /><Relationship Type="http://schemas.openxmlformats.org/officeDocument/2006/relationships/notesMaster" Target="/ppt/notesMasters/notesMaster1.xml" Id="Rddb55bb9b11643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c36046435748f7" /><Relationship Type="http://schemas.openxmlformats.org/officeDocument/2006/relationships/notesMaster" Target="/ppt/notesMasters/notesMaster1.xml" Id="R2208fe7e3f3244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01581596b44f9e" /><Relationship Type="http://schemas.openxmlformats.org/officeDocument/2006/relationships/notesMaster" Target="/ppt/notesMasters/notesMaster1.xml" Id="Rc928c0de84f947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e26164d09446c9" /><Relationship Type="http://schemas.openxmlformats.org/officeDocument/2006/relationships/notesMaster" Target="/ppt/notesMasters/notesMaster1.xml" Id="Rdb30e389164544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c5bf8a0fb74570" /><Relationship Type="http://schemas.openxmlformats.org/officeDocument/2006/relationships/notesMaster" Target="/ppt/notesMasters/notesMaster1.xml" Id="R0740cbcb098f43c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beb2a07b07248bd" /><Relationship Type="http://schemas.openxmlformats.org/officeDocument/2006/relationships/notesMaster" Target="/ppt/notesMasters/notesMaster1.xml" Id="R2b7112b0ddf240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0ad64ec3d34aa4" /><Relationship Type="http://schemas.openxmlformats.org/officeDocument/2006/relationships/notesMaster" Target="/ppt/notesMasters/notesMaster1.xml" Id="Ra35a1503caad4b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8ec128e9574aa7" /><Relationship Type="http://schemas.openxmlformats.org/officeDocument/2006/relationships/notesMaster" Target="/ppt/notesMasters/notesMaster1.xml" Id="R690af1e953a540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d0ec996da94c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313b0894004458" /><Relationship Type="http://schemas.openxmlformats.org/officeDocument/2006/relationships/slideLayout" Target="/ppt/slideLayouts/slideLayout1.xml" Id="Rce43430897ad4b3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43430897ad4b3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bb48a2e5f94402" /><Relationship Type="http://schemas.openxmlformats.org/officeDocument/2006/relationships/image" Target="/ppt/media/image.png" Id="Rce2a35e2d5f540e5" /><Relationship Type="http://schemas.openxmlformats.org/officeDocument/2006/relationships/notesSlide" Target="/ppt/notesSlides/notesSlide1.xml" Id="Rc256ef858dee49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982e49bbc74639" /><Relationship Type="http://schemas.openxmlformats.org/officeDocument/2006/relationships/notesSlide" Target="/ppt/notesSlides/notesSlide2.xml" Id="R7ff04d43343a4a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7d41f3ddf4aac" /><Relationship Type="http://schemas.openxmlformats.org/officeDocument/2006/relationships/notesSlide" Target="/ppt/notesSlides/notesSlide3.xml" Id="Ra662f3c0048440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3cd0baf974479" /><Relationship Type="http://schemas.openxmlformats.org/officeDocument/2006/relationships/notesSlide" Target="/ppt/notesSlides/notesSlide4.xml" Id="R17a74e3c2f4244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c0e3a4bc54f12" /><Relationship Type="http://schemas.openxmlformats.org/officeDocument/2006/relationships/notesSlide" Target="/ppt/notesSlides/notesSlide5.xml" Id="R18b532beb3d545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27ec26412c4a0d" /><Relationship Type="http://schemas.openxmlformats.org/officeDocument/2006/relationships/notesSlide" Target="/ppt/notesSlides/notesSlide6.xml" Id="Rc4e070978f2f4f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b8376e6e45443a" /><Relationship Type="http://schemas.openxmlformats.org/officeDocument/2006/relationships/notesSlide" Target="/ppt/notesSlides/notesSlide7.xml" Id="Ra3f652c2fb2840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2ee8f2a6c84981" /><Relationship Type="http://schemas.openxmlformats.org/officeDocument/2006/relationships/notesSlide" Target="/ppt/notesSlides/notesSlide8.xml" Id="R96c52bd0df2e41e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b40937fb44a41" /><Relationship Type="http://schemas.openxmlformats.org/officeDocument/2006/relationships/notesSlide" Target="/ppt/notesSlides/notesSlide9.xml" Id="R4dc833307ce543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f05b493214888" /><Relationship Type="http://schemas.openxmlformats.org/officeDocument/2006/relationships/notesSlide" Target="/ppt/notesSlides/notesSlide10.xml" Id="R2c88ba2b59ec4a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2967310424ac4" /><Relationship Type="http://schemas.openxmlformats.org/officeDocument/2006/relationships/notesSlide" Target="/ppt/notesSlides/notesSlide11.xml" Id="Rad4855a1314d43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D62047-07E3-4A54-93F2-01F2D253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800BD-998D-452D-8D3F-5BEA38C1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F36C21-C550-485C-AC3F-97A68D48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BCCAEF-FCBB-4A64-B196-9A4238CE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one month of posts, promos, and events to stay organized.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67DB6-A2B5-48EE-A924-28155A80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71FD6-4766-436B-A950-612245E37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EA0BC-CCC4-49F8-B1AB-D69688AF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B883E-38C9-4861-9D29-43D8439B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2a35e2d5f540e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033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B7EA58-114F-4BB4-8EA6-DCA516155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192D2-A357-4F04-A231-3D12EFAA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8BCEA-C634-42F0-936A-A4F53140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9C945-38A3-4302-BEE7-E1BA049B1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60B890-67B0-4E31-9729-98CB4D9A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F8B842-3D99-450B-8FCA-7D50DBD68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B1800-D35C-423B-A005-840D6A39F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047AC8-000B-43CD-86C0-CD0CD1FAE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365FB3-99BD-4257-BE24-BDBE6E13E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2F6215-74AE-4F9B-A740-F0C1EE64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81ED67-C934-4A6F-9E5D-91BA777A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2104A2-AEEB-46CA-A800-5CC03F0C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048A5-EF2C-4D45-8FD7-450F29B1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3A2AF-A6B3-49E9-BDEA-A4AC132E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1B513B-A821-4A38-A947-A8CCF7C9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E61FA4-5066-4A0A-A307-537D345A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735A9-9CDC-4B35-8E0A-7425F1183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6B7BCB-921F-4684-99FD-3BDF43407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54FADF-5B77-4DCB-8662-12DE9080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4A4BE6-B397-4327-AC3A-87AFE7292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BA4148-3A18-45ED-B0BB-156105EC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15491636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3544B6-ECD7-4E5E-9320-86EEB68D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C6A00-DA90-42B3-A700-7E8A36D0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96FDE-3C88-44BF-BCC9-A0465170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80782-9FDB-4B04-809F-21383AB2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55CAF-80FF-4BF8-8D1C-AA9EE1BC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a month of content with clear themes and deadlines.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67D109-7C34-4F33-8027-8F62D60F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36F23-1DC8-4775-9A96-52073B22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242158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E51F7B-9E0E-4EDD-8499-082F5DD7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18E47C-7A6E-466A-BC49-8CC51B83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3F530-563B-451A-A91D-F2693EC9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836CB5-05B3-40C6-8F6B-6A4A4DA2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91472A-29FE-4542-B7D2-2C2459B7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how to create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D0CE6F-9E96-4F43-8FE6-F814C621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E48E7B-44F9-4C69-9B74-40485F67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A403AA-68D0-418A-AEA4-304360AA7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041AA1-72C6-47D3-B3D7-A74DD592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54168D-FABF-48B1-90D7-FF4B10BA8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659524-4D91-47D0-BF68-9237DA9C4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5BF72C-3890-415A-B51B-730FB25E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CEFA5F-2610-43D1-9625-DCEB6E2E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D01848-717F-459F-BF1F-27ADCDB17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month of content with clear themes…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375992-9990-42FD-B9A0-A7F2AA9B7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E2EAE1-7D37-4A68-BCB7-1B5742A5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08113-449E-4F8F-ACB8-D4946355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9BB5C-8764-4396-817F-C1251EF0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83DE42-35EE-4D4D-A00C-47294310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Review and schedule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1C3801-00D5-4EB7-A511-EBA64864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662179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0D0BB5D-C639-44A5-A207-645C8620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E9C056-BD5F-4727-BE91-8B89BBC7C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EF29C-C3FA-4D6A-B74A-4E8A858B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42855-AF09-45B9-AB24-3644F1F06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A1EBFA-580C-42CC-816E-55B069D60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DE011-2BB7-48D2-A681-5D4A6DB2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BC919-B8A9-43A5-B2A1-63F115B9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E3A0D1-C718-4DE1-88EB-687F6545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C2CBE-7A5A-4434-A8C8-7BC99D37F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AE86C7-2172-4DD2-9507-5165CDF29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19CB3-1C99-4D12-9FAD-6561FB8D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42BC9-59CC-4730-8A7F-9F49406E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FF411-A779-41A3-9A90-511CDE7DE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99FAC-1B57-4DC0-BA15-141764E2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3056EE-E5B1-4906-B9D5-9511AD89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69531F-4425-4AF9-A997-0B2F3E944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44945A-64A5-466D-B40C-D8B08BE1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4AAD65-EBC7-4DE7-A4D9-23528B3D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528CC-641F-442A-8EA4-F1135585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31CA6E-9653-4B0A-8BD2-21CBE0A7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105B6B-C436-4F45-9B54-ED7AF5E7F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D46564-226E-4790-82B2-DC14CAEE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699458-F4B6-458C-A568-ED427CF39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756466-D732-42C3-BBD6-BACE9870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70A2B9-ED5A-48DE-BFEA-D1124050C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66FD18D-0D52-4995-B5EE-71724F75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161951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E909B5-C80E-4DCD-BFE4-4077B0EC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90BB4-3BA5-42FA-8D04-779F89DA2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1BCA2A-8C14-49EB-BF98-2F30B0A3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F785DB-06AB-40A4-B29A-AEE81ADE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32629-2175-401E-923E-659C1ED9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F6AC6-8E4A-429B-872B-0D06B759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76C1B-2388-4C78-A611-96B7CD77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5A2056-D3A7-4FF6-A832-A8C2E5A98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0DEDF-5847-43E5-8095-BB79143D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planned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749DEB-1290-40FF-9D0E-51E477EF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D51D0A-7A45-46EA-841F-BD4A337F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Promotions and events are easy to miss.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557B65-E587-433A-B33E-0E20D09D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941AD-22F2-4B51-B973-0B85F678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repeats the same ideas too often.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647CB6-CEC1-4906-AA84-0B784AFC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A0B7B-B02C-41AD-A826-653BFE6A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9A83C5-006B-4410-A126-03B44665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3D565-9B2A-4B4D-90FB-24286E1BA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A6F70F-E654-428D-9848-796F2E19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33735-E4E9-4339-98D7-F5FEB675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Important dates are visible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167534-1202-410F-A18D-D1CB3BA8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4E18DB-2323-4EA8-8C86-BD8B8A6A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move from idea to publish with less confusion.</a:t>
            </a:r>
          </a:p>
        </p:txBody>
      </p:sp>
    </p:spTree>
    <p:extLst>
      <p:ext uri="{BB962C8B-B14F-4D97-AF65-F5344CB8AC3E}">
        <p14:creationId xmlns:p14="http://schemas.microsoft.com/office/powerpoint/2010/main" val="4090467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4BC3B3-02AB-4707-AE49-D5D04EA61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603E22-E5B8-464E-B112-29FCC2EEE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8C0D7-7F9A-43C9-AE3E-7AAB0543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6C1F0F-9AA9-43B1-A6CA-9A404261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17B52-E688-46D7-B05E-3655AFD65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08E73-20F8-4368-9B5A-271EB9D25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28FD6-33E2-4E54-BA74-6A11CF1D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3B7AD-268D-4C38-9DAC-1242215D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9652C-B052-4056-BA07-DCF85966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6AC2F-CA24-4469-8762-D1C95773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campaigns, launches,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5BC062-E896-46DE-8077-AE2CC4D6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77470-29C9-428D-ADF7-EA6C5CB3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F7664F-9879-494E-B3B4-6E74C4FB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6375B-3B5E-48B2-A9AF-003D8024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2CF82-8C9F-4A2C-B3BD-5E977DAB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daily work on track.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0CCDD4-4988-4D28-886D-D5352CED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172D4B-D9C4-4111-8437-22DA37A9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55C630-BB12-44E3-9B74-7A2CBAE6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AEBDB5-EE42-4FE0-84CC-E0969DF2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1ACDEA-A312-4430-87E6-6D6E2ABC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overview of what will be shared and when.</a:t>
            </a:r>
          </a:p>
        </p:txBody>
      </p:sp>
    </p:spTree>
    <p:extLst>
      <p:ext uri="{BB962C8B-B14F-4D97-AF65-F5344CB8AC3E}">
        <p14:creationId xmlns:p14="http://schemas.microsoft.com/office/powerpoint/2010/main" val="10814204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F7610E-4BF0-4B84-933B-B795CB52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48B9B-E61E-4469-8CE2-771799AE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7ED0C2-A0A8-46DB-82AD-C0948D4A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A7053-EBCB-4AE4-A51F-B18AA8AD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6F85E-B12B-4046-ADAE-196E5AE9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E9D11-77A9-43F2-BB6B-7789F2FF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305C2-CC34-4395-A212-D025D96A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E1D2CD-EE81-447A-BB50-5DFFE6FB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F7E8AF-64F8-4339-9B05-8FB2C957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62EC94-BB70-424A-A334-FCBADF55C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156659-E98A-4E4F-B32B-1C87CF48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CAEBC-5240-47EA-9A2F-C6679A63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FE453A-BCF7-48EB-A88A-A435190A6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B9AD99-EB8D-4F88-9922-13FFF212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ED7A0F-6A0D-4A02-B4D5-BBCBBB50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1973B2-B3A5-49D3-9381-2089F18C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310657-8679-4A2D-B514-F7AA8CB9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F85944-A390-409B-8CB2-439585A1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49F5F0-7D6D-4CBF-9FAA-4388B1066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A7958C-7AAE-4E53-8C1C-30BD1C57A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D27D4C-D411-4ECA-8C20-D8C667E8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8E320A-2323-4089-B40C-9C5D8E951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93F470-9046-4BAE-BA3A-E2266D96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425A49-6BB8-4CF1-B40C-5A5902B8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DCCB1C-837B-440F-8284-B78661A9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055412-53E4-4441-A4C9-C0DEA77A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19B78C-9C48-4D88-AC36-800238A2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91D06D-85A2-48F0-8AA0-FAED1A6A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AF48DE1-6076-4A66-BF9D-68D142AB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each post</a:t>
            </a:r>
          </a:p>
        </p:txBody>
      </p:sp>
    </p:spTree>
    <p:extLst>
      <p:ext uri="{BB962C8B-B14F-4D97-AF65-F5344CB8AC3E}">
        <p14:creationId xmlns:p14="http://schemas.microsoft.com/office/powerpoint/2010/main" val="6577082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C1E847-A398-472A-B268-C663F211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98159-D7D3-4B6A-A5DB-32AF625E6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74AE7-F841-4944-8836-97D7F71E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7319DE-B474-4DF1-A859-FFFCE07C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1E257-FC99-4493-9C05-B277D1267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79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F1935-837C-4DCE-ABA3-6BB5DBDF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B503E6-5F12-4CFB-BF0A-29446951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FE2D6-8AE5-4C0D-A38F-C70B1D1FB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plan a month of posts around launches, holidays, and customer stories?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566525-62DE-4262-93E5-15CCA6AD6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B310D-3118-4F57-AB94-5B7FAC3F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48DAFA-97E1-47DC-ADD7-DC67301D0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CFBF9C-BC64-47B1-A762-9380A3AC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E89EE9-B085-405F-8D6A-EBCD9B28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8D9EE4-5499-44C6-A3E4-A98ADBCC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541A81-B682-4F8B-8350-8CC6D425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FA8BC4-CA03-4040-8F65-24B53CEA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19C37A-BD08-43C0-A4E2-33A785A4A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6ABFCA-1823-43F6-B33D-6913411E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</p:spTree>
    <p:extLst>
      <p:ext uri="{BB962C8B-B14F-4D97-AF65-F5344CB8AC3E}">
        <p14:creationId xmlns:p14="http://schemas.microsoft.com/office/powerpoint/2010/main" val="2323478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A0964E-2E63-42CE-B179-934F8991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CCD30-2ED0-48E4-B243-CE68D066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FB78E9-0928-4C8E-8773-38CC66A8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E88C73-8BA2-4504-BD52-D4C1B5FBF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87263F-7E9A-4983-BE76-0A244D72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how to create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EC9FEE-7EA3-4978-81CF-35808F6A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EE9286-E3FD-4241-A1B0-4E372C9B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1DEF72-755F-4668-8B5D-587AB105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536DB-DCFA-4C17-89BF-7BCF7F9C4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A15205-90C0-471A-A942-14280B51F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146281-FC66-437D-A6FD-688E631E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466B2-1BB6-4D93-86F7-B9707E63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9F28B-4105-4588-854D-B9B75095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E6F6F8-EC92-4428-AF22-E4CF790C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62FE6-BC4A-4BB5-AB4B-166D7F3D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32421B-3A82-4B58-9D7D-70249DA38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618BAA-1126-4547-BE80-31360F7B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208F3-A113-4B42-BB12-58796AF5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02D5C5-4B1D-46E5-9B7E-48D842E4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content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4C062C-E47B-4FD8-B060-C68BA5A3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EC2238-9786-4C3B-BEA1-759FAC99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ED15FB-0115-45E5-B359-FC7DB7B1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6CB044-081C-4BCE-AD0E-2B51EEF34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490B26-CEF1-449F-8D3F-FBD4020DB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19D197-0C27-4B90-8AF9-8E8B8BBB8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9745835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1E196D-281D-42B8-B50F-D004491B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E9EFA5-64FF-4DA7-9B57-E336ED6B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9EF305-9656-405E-9415-E628DE48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ideas into a clear monthly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1BF9D-7E57-472C-B635-127E6EAD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1E437-C7D3-425E-A145-B9A27ED47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0519B-9418-48CE-BB3E-9556CA31D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4C659E-978C-4D88-BE1F-6DBB244C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93284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2026-10-01T20:31:10.3430000Z</dcterms:created>
  <dcterms:modified xsi:type="dcterms:W3CDTF">2026-10-01T20:31:10.3430000Z</dcterms:modified>
</coreProperties>
</file>