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cc653ed9664290" /><Relationship Type="http://schemas.openxmlformats.org/officeDocument/2006/relationships/extended-properties" Target="/docProps/app.xml" Id="Re5a7590029b5427a" /><Relationship Type="http://schemas.openxmlformats.org/officeDocument/2006/relationships/officeDocument" Target="/ppt/presentation.xml" Id="Rac3f4de625cc4d5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9eaeaecd6f4575"/>
  </p:sldMasterIdLst>
  <p:notesMasterIdLst>
    <p:notesMasterId xmlns:r="http://schemas.openxmlformats.org/officeDocument/2006/relationships" r:id="R3b7b1ae9823849fa"/>
  </p:notesMasterIdLst>
  <p:sldIdLst>
    <p:sldId xmlns:r="http://schemas.openxmlformats.org/officeDocument/2006/relationships" id="256" r:id="R1693522204b744d6"/>
    <p:sldId xmlns:r="http://schemas.openxmlformats.org/officeDocument/2006/relationships" id="257" r:id="R6f823de7038f4412"/>
    <p:sldId xmlns:r="http://schemas.openxmlformats.org/officeDocument/2006/relationships" id="258" r:id="R987f98e4bbc84878"/>
    <p:sldId xmlns:r="http://schemas.openxmlformats.org/officeDocument/2006/relationships" id="259" r:id="R6a1858141d574931"/>
    <p:sldId xmlns:r="http://schemas.openxmlformats.org/officeDocument/2006/relationships" id="260" r:id="Rce149190095240af"/>
    <p:sldId xmlns:r="http://schemas.openxmlformats.org/officeDocument/2006/relationships" id="261" r:id="Rfda488e517d741ab"/>
    <p:sldId xmlns:r="http://schemas.openxmlformats.org/officeDocument/2006/relationships" id="262" r:id="R35e7fda297974d31"/>
    <p:sldId xmlns:r="http://schemas.openxmlformats.org/officeDocument/2006/relationships" id="263" r:id="R3ca905095e594563"/>
    <p:sldId xmlns:r="http://schemas.openxmlformats.org/officeDocument/2006/relationships" id="264" r:id="R8b7ee31ba8204bce"/>
    <p:sldId xmlns:r="http://schemas.openxmlformats.org/officeDocument/2006/relationships" id="265" r:id="R6a9f69211dcd44a1"/>
    <p:sldId xmlns:r="http://schemas.openxmlformats.org/officeDocument/2006/relationships" id="266" r:id="Rb5bb81179efe49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0414a0d8054ce7" /><Relationship Type="http://schemas.openxmlformats.org/officeDocument/2006/relationships/slideMaster" Target="/ppt/slideMasters/slideMaster1.xml" Id="Raa9eaeaecd6f4575" /><Relationship Type="http://schemas.openxmlformats.org/officeDocument/2006/relationships/notesMaster" Target="/ppt/notesMasters/notesMaster1.xml" Id="R3b7b1ae9823849fa" /><Relationship Type="http://schemas.openxmlformats.org/officeDocument/2006/relationships/presProps" Target="/ppt/presProps.xml" Id="R7eedb4ff10c94a3a" /><Relationship Type="http://schemas.openxmlformats.org/officeDocument/2006/relationships/tableStyles" Target="/ppt/tableStyles.xml" Id="R0e7958f53b104def" /><Relationship Type="http://schemas.openxmlformats.org/officeDocument/2006/relationships/slide" Target="/ppt/slides/slide1.xml" Id="R1693522204b744d6" /><Relationship Type="http://schemas.openxmlformats.org/officeDocument/2006/relationships/slide" Target="/ppt/slides/slide2.xml" Id="R6f823de7038f4412" /><Relationship Type="http://schemas.openxmlformats.org/officeDocument/2006/relationships/slide" Target="/ppt/slides/slide3.xml" Id="R987f98e4bbc84878" /><Relationship Type="http://schemas.openxmlformats.org/officeDocument/2006/relationships/slide" Target="/ppt/slides/slide4.xml" Id="R6a1858141d574931" /><Relationship Type="http://schemas.openxmlformats.org/officeDocument/2006/relationships/slide" Target="/ppt/slides/slide5.xml" Id="Rce149190095240af" /><Relationship Type="http://schemas.openxmlformats.org/officeDocument/2006/relationships/slide" Target="/ppt/slides/slide6.xml" Id="Rfda488e517d741ab" /><Relationship Type="http://schemas.openxmlformats.org/officeDocument/2006/relationships/slide" Target="/ppt/slides/slide7.xml" Id="R35e7fda297974d31" /><Relationship Type="http://schemas.openxmlformats.org/officeDocument/2006/relationships/slide" Target="/ppt/slides/slide8.xml" Id="R3ca905095e594563" /><Relationship Type="http://schemas.openxmlformats.org/officeDocument/2006/relationships/slide" Target="/ppt/slides/slide9.xml" Id="R8b7ee31ba8204bce" /><Relationship Type="http://schemas.openxmlformats.org/officeDocument/2006/relationships/slide" Target="/ppt/slides/slide10.xml" Id="R6a9f69211dcd44a1" /><Relationship Type="http://schemas.openxmlformats.org/officeDocument/2006/relationships/slide" Target="/ppt/slides/slide11.xml" Id="Rb5bb81179efe49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b99f23a99842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be7372d75c473c" /><Relationship Type="http://schemas.openxmlformats.org/officeDocument/2006/relationships/notesMaster" Target="/ppt/notesMasters/notesMaster1.xml" Id="R555384bceccf4d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0fef8ec7eb467e" /><Relationship Type="http://schemas.openxmlformats.org/officeDocument/2006/relationships/notesMaster" Target="/ppt/notesMasters/notesMaster1.xml" Id="Rff2499ce0e8e46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fde5deb53c4ddd" /><Relationship Type="http://schemas.openxmlformats.org/officeDocument/2006/relationships/notesMaster" Target="/ppt/notesMasters/notesMaster1.xml" Id="R82c5d2a27f7b48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a89b0b79c54863" /><Relationship Type="http://schemas.openxmlformats.org/officeDocument/2006/relationships/notesMaster" Target="/ppt/notesMasters/notesMaster1.xml" Id="Rb75c3b0f078544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eeabca23234c0f" /><Relationship Type="http://schemas.openxmlformats.org/officeDocument/2006/relationships/notesMaster" Target="/ppt/notesMasters/notesMaster1.xml" Id="Re25ad49f8306439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c92ade6da04675" /><Relationship Type="http://schemas.openxmlformats.org/officeDocument/2006/relationships/notesMaster" Target="/ppt/notesMasters/notesMaster1.xml" Id="R7fec2d49b8914f4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82cc157c4641f7" /><Relationship Type="http://schemas.openxmlformats.org/officeDocument/2006/relationships/notesMaster" Target="/ppt/notesMasters/notesMaster1.xml" Id="R71fe53240e3e4f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32276dd0eca4db2" /><Relationship Type="http://schemas.openxmlformats.org/officeDocument/2006/relationships/notesMaster" Target="/ppt/notesMasters/notesMaster1.xml" Id="R9826b80063a24f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bdb4026c9b44dd" /><Relationship Type="http://schemas.openxmlformats.org/officeDocument/2006/relationships/notesMaster" Target="/ppt/notesMasters/notesMaster1.xml" Id="R78f60cc5bbc947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14f9e3c1eff4d10" /><Relationship Type="http://schemas.openxmlformats.org/officeDocument/2006/relationships/notesMaster" Target="/ppt/notesMasters/notesMaster1.xml" Id="Rd051bd1f8d1442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6fd31cf66649b1" /><Relationship Type="http://schemas.openxmlformats.org/officeDocument/2006/relationships/notesMaster" Target="/ppt/notesMasters/notesMaster1.xml" Id="R1597e6ed28e248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539101ecc840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ff401c3d264325" /><Relationship Type="http://schemas.openxmlformats.org/officeDocument/2006/relationships/slideLayout" Target="/ppt/slideLayouts/slideLayout1.xml" Id="R4967c21278a541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67c21278a541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e9e88a374a42b9" /><Relationship Type="http://schemas.openxmlformats.org/officeDocument/2006/relationships/image" Target="/ppt/media/image.png" Id="Rbd8ddc598516432f" /><Relationship Type="http://schemas.openxmlformats.org/officeDocument/2006/relationships/notesSlide" Target="/ppt/notesSlides/notesSlide1.xml" Id="R3e22804b7bce40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27f38194a453f" /><Relationship Type="http://schemas.openxmlformats.org/officeDocument/2006/relationships/notesSlide" Target="/ppt/notesSlides/notesSlide2.xml" Id="Rcaf027da1f6247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19771e210848ed" /><Relationship Type="http://schemas.openxmlformats.org/officeDocument/2006/relationships/notesSlide" Target="/ppt/notesSlides/notesSlide3.xml" Id="Rba77b446e8dc40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a7d9c6e0474a9e" /><Relationship Type="http://schemas.openxmlformats.org/officeDocument/2006/relationships/notesSlide" Target="/ppt/notesSlides/notesSlide4.xml" Id="Rc5402b8e315340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af08053fe44ed6" /><Relationship Type="http://schemas.openxmlformats.org/officeDocument/2006/relationships/notesSlide" Target="/ppt/notesSlides/notesSlide5.xml" Id="Rda575992c50d49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6c8ad1e644110" /><Relationship Type="http://schemas.openxmlformats.org/officeDocument/2006/relationships/notesSlide" Target="/ppt/notesSlides/notesSlide6.xml" Id="R7f204bdf80f94d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6b45267402478a" /><Relationship Type="http://schemas.openxmlformats.org/officeDocument/2006/relationships/notesSlide" Target="/ppt/notesSlides/notesSlide7.xml" Id="R974e2ee36b9546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3ee4fad77045e9" /><Relationship Type="http://schemas.openxmlformats.org/officeDocument/2006/relationships/notesSlide" Target="/ppt/notesSlides/notesSlide8.xml" Id="R0466e6a744554e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b4e6f9a554b7c" /><Relationship Type="http://schemas.openxmlformats.org/officeDocument/2006/relationships/notesSlide" Target="/ppt/notesSlides/notesSlide9.xml" Id="R384937e36f85490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24a0147424a11" /><Relationship Type="http://schemas.openxmlformats.org/officeDocument/2006/relationships/notesSlide" Target="/ppt/notesSlides/notesSlide10.xml" Id="R92d2fa7f92b14f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f18e5e4974f00" /><Relationship Type="http://schemas.openxmlformats.org/officeDocument/2006/relationships/notesSlide" Target="/ppt/notesSlides/notesSlide11.xml" Id="R261bb5530ff642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F4F1CE-1232-446F-B5F1-B1B7B0C2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BD20B-3566-44BF-A1C3-9D12923D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8C32A6-77AE-4C33-A7B6-C7109C07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A Film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C832BD-DB76-4D85-B918-5D838850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short sci-fi rescue scene into clear frames for a student film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36043-ABB9-4E4E-AB5D-5ABDD14D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84BCC7-45F7-462E-939B-4B61BDC4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D53CD4-C768-47A9-9D77-47F39EEE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001EAB-83C9-4729-8B4E-89E20475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8ddc598516432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017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196E3E-52FE-44A2-911C-D75890EC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06372-818A-49B3-8AC5-BF5420A0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555283-06B8-4E17-A733-98B64C9D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A8967A-30BC-408C-AC8D-C3C7F2C8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FA6707-C0BB-4D60-A112-7B5C2EAEE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film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71AFA9-0422-4558-B56E-F8E5B49E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3A9296-BDE0-416B-AE69-A0954504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BB7E11-8452-47EE-A5B7-B06E834A4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7B522-721B-4D94-868C-5C609EF0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E13EB1-529A-41DD-9860-DFD7E591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1A3140-A9F9-4D05-B232-9970353EB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A27554-3240-4ED6-98AB-CD930AD2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List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B48CD0-ADB0-4B72-942A-A8695651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B8994-BC3D-4075-96D7-DC8B6A039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83CD1A-4274-48D9-A2D4-F81466EB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688592-EE2A-4350-AC42-6575B93E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Frame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D3A5E3-A7E7-4852-90E7-B78CEB592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EA9695-9CC4-4193-8B3A-A06F8B0F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DB7ECB-72F6-4A99-8094-23EEC2A7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20875A-A912-4253-8AAF-FD5D9D61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AD6E89-F484-40DD-ADF9-9962974C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</p:spTree>
    <p:extLst>
      <p:ext uri="{BB962C8B-B14F-4D97-AF65-F5344CB8AC3E}">
        <p14:creationId xmlns:p14="http://schemas.microsoft.com/office/powerpoint/2010/main" val="2115867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AF23B1-75FF-4970-A0A5-97171169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D7552B-07D9-4179-B2AC-1E673B340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6E8975-EBD3-4FFF-A743-BFFEAC04F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FAA6BE-94CF-4623-854E-0ADF93BFA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1BD69-2357-4C5F-A7FB-F03B3845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moonbase alarm becomes a visual beat-by-beat storyboard.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48301E-08EE-439E-97F3-C80E8615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16F05-92D3-4D02-A5FF-0864938EE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269923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65B9F4-D885-4A0B-A405-2994332C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591334-2D9D-4AF4-B783-CBEB3B44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95224-F940-4888-90D0-57FD7E5E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FB768C-BEC4-4027-9610-318D60D7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759E1F-305F-44B1-BEE1-18D33912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how to create a film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788C3B-B87B-4964-B5C7-2083CD76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D95641-3118-44AB-AA84-54A6A722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D56719-5E6A-41D9-A5BC-6C1A9A5F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91D855-D84B-4A81-8869-C1D4976D6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film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357E32-6188-4B46-B22A-2225B70F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DDAA5D-DA36-4742-8511-F388CDDC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16C45C-104E-4878-86F4-B18B1252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14E199-F14F-41CC-8BCF-401E0D40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D14A12-A465-4E9F-A093-5E6493D0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31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moonbase alarm becomes a visual beat-by…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D0C76E-8488-40EF-B95D-9FB670E6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3832A0-17D7-460D-9E14-F5A62D06C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5AEAC7-4804-494E-8896-E56BAC64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87E52F-9EA2-43F1-8F60-ECABE877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6F0470-FE94-4CCE-A2F1-39FAD702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3AA42E-F27E-48DD-9A2F-25007A40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456595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1CC22F-69E0-4A43-BCF1-C2280390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49372D-6600-4861-9B83-07072F336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28420-C980-40E7-B6A2-08184759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F9D323-6954-4CAB-86F3-E5A58B84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83C49-1747-48C3-A2E6-40D2A3FD8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D765D5-6A6C-48C9-9202-8AF91F27B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026F91-BFB9-435D-8BD8-8BE268F31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08FB60-6B61-4040-A73B-391B7882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E4C229-3C46-49B6-89F0-09483210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B4063-2CA8-4D2E-B8CE-0FA5384A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267FC5-163F-465A-89C0-1B57FFBC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488F49-8484-4DD6-A256-734709AD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FB6694-E809-48A7-84D7-3D71ECC7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4FF71-077D-4C6B-9582-1DEAF783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F82FA2-BEB9-417B-B75A-31856B32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D5E408-0018-4FF7-A8D2-3A04C5F6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1371A8-4DAB-460E-A075-0AC48004B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E2044F-4A68-4093-9DEB-B19FB8CD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26EF28-BA5D-4BEF-8D94-80D555E51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22DD1B-9679-4DB1-AAD7-D92175924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FD16E1-AAEE-4C93-AAFB-8EF6462C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1F98B1-06B8-4607-940B-4804B0CB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06232C-D046-43F5-B68C-310DF5DE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D9E0ED-9DD1-4B91-90C6-131BD9BE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92A05F-55C0-447A-A208-55159B83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F37A09-9591-4BC4-BE81-D1871111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039487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2AD07E-3C45-4955-BB82-7E830469C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A39743-3BCE-4239-BACD-F0335870F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1BA776-8222-4DA1-B112-98EB3C3C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BF4F08-ACFB-46C8-8091-1E6FA0BC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B6873-AF67-4F05-A411-21BB608A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film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3B155-CBF4-42AD-B72A-C7646E1E6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3AEA8-0BF1-48AC-B624-CB7262AF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EEB6C-BF4E-4447-AE92-28E25451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A609C2-9A6B-4122-AF4E-C8452BDC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4A0D8-275C-4059-A645-A499F520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ABFB7-AE36-4E30-908A-31FA182E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Camera ideas stay vague in discussion.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6FE047-A0DC-4A84-94D5-322B3C96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E2807-EFDA-489C-AB2D-AE64B6E9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lacks a shared visual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E73D8B-2088-44A6-A8C7-CADDE6FA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9662CE-1673-43DE-B608-5C17618E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DE3A68-B93D-4756-8CE8-8C0741FC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31B7EB-7916-4CCE-B407-1D2459438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is mapped into a clean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CA4542-3932-438B-A53C-0207FA0E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7F98C8-D77C-428C-9330-3875CB0D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Shots and transitions are easy to review.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5EC877-798F-477E-887C-641BC204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25B8E1-A0C6-4994-A468-2BC68182A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2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works from the same visual outline.</a:t>
            </a:r>
          </a:p>
        </p:txBody>
      </p:sp>
    </p:spTree>
    <p:extLst>
      <p:ext uri="{BB962C8B-B14F-4D97-AF65-F5344CB8AC3E}">
        <p14:creationId xmlns:p14="http://schemas.microsoft.com/office/powerpoint/2010/main" val="21392944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969B34-8AD3-4D50-8862-DE38FB75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13E4B3-2B3C-473C-8EE9-9F601469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1D5175-00D5-407C-98CA-B2124573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FB6FA-2DAE-4744-B46E-6E2538AE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71AB9-7A8E-43D8-A7AF-215E6B28D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03A2E4-C421-4787-80B8-4B9A8586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99C7BC-20C6-4A61-96C5-2B1BA099F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A9421-679E-4A30-B955-2773DA30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BCCD7E-02F0-4966-A5A5-CBDFD492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7CD5C5-5282-4904-8A68-B755D366D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scenes before filming begins.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BDA28C-5709-4C97-AF1E-FA21C148A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81D9B-40B2-4316-AE4D-7DC7F925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ACDE59-D73B-4C93-8C26-5D9C439CA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F35D2-3AB7-4579-B7B6-C8DC98CBC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26C68B-1300-481A-B99B-A72E40CC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align the crew on pacing, angles, and action.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CE87C7-A4E3-4D7B-A12D-75FCF5DD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5BE59-45A6-4064-ABE5-3A8FC84A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32B689-C12F-46B2-96DD-6220A8E4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CD08C6-B575-4B27-8482-315238819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ANIMATORS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ECBDC5-AFD2-4F9F-93D3-7631781F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visual guide for timing and composition.</a:t>
            </a:r>
          </a:p>
        </p:txBody>
      </p:sp>
    </p:spTree>
    <p:extLst>
      <p:ext uri="{BB962C8B-B14F-4D97-AF65-F5344CB8AC3E}">
        <p14:creationId xmlns:p14="http://schemas.microsoft.com/office/powerpoint/2010/main" val="19047865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306F2B-14A9-4EB2-AF95-8C4A183E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645D6E-9C1D-4DB9-97FA-8BE449BA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DFC621-F09D-4FD3-B89C-DC91F25D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833AEB-0D54-4A93-9476-A818F40F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5434C2-601E-4AF4-8764-23896321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91F85E-890B-445E-B59F-05B7A738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E499BB-0ED3-4811-8458-BC571ED9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3634B5-D72D-4D42-97EC-692560BB0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360F34-E6E8-40BD-843F-CE4B57F7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CDA8A8-5067-4DA8-AF87-215CBC21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A458E7-C522-48BF-BCA2-1FBBA4EE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FD5742-2C2C-41B2-8BB1-2530653B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887824-262F-4295-959C-573950AF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30F849-AB25-410F-A116-4B8C3A9D2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315CFA-A702-4B93-8AF5-C53FD17D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CCE8A-7D15-45D0-B78B-B7E96496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3B6667-01F0-43A8-9EFF-BF81C13E6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0962E5-4000-4BDE-BA47-2817A581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4CF644-54F0-4F2C-8259-0D1AD80E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FC4DF9-13C5-46B5-AA5E-6D71AE96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985DF8-5A77-4E42-A3D9-9E64D2BB4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2051F7-8DFF-4816-8601-7E5AF8D1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754080-ED9A-4D09-BD1D-F09F8537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F0EC9D-12A5-4E6C-B7DF-A190C1CA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7D4CDF-6D15-45B3-817C-64903DDD3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39AFC8-89B9-4C17-ADAE-1E35B2E1C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9A6F43-8406-4535-BBA4-5C07F45E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41E478C-6E4A-479D-A3A1-96E3B95B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C96184-3B43-4785-B3CB-A45C4A93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</p:spTree>
    <p:extLst>
      <p:ext uri="{BB962C8B-B14F-4D97-AF65-F5344CB8AC3E}">
        <p14:creationId xmlns:p14="http://schemas.microsoft.com/office/powerpoint/2010/main" val="15682356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53D083-EC18-498A-8C0F-8A382B27A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312FFB-5700-4893-8C9B-BE4E0DEC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E0A418-EE3D-46A2-84CA-F37BE1688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607FD3-6971-4445-AC3A-8AE541C3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9D9B62-D38C-4559-8CC3-CD76D855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film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42C866-9FC9-4C00-B0E5-AA32482DF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F2813D-8513-43E7-81CD-E8F53A22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1A7AFB-D352-470E-8037-78D89234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9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a moonbase rescue scene become a clear storyboard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27505-EFB3-4FC5-8033-6110B19A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81DAE4-F428-4B94-8D93-34F6215EE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6DA654-5785-4DB3-B483-0CB9936B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C5BF28-EE02-4EB4-8507-5CC6FD11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88D731-D834-45DF-9160-62E8BE08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68F89E-A544-4936-AF42-687B1275F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B6CEEF-719C-4B8F-A314-EF9746B5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CA247F-BACE-4C90-A35A-311129FFA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275DEE-643C-47BC-A883-F474C8EF7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260840-CBB3-440C-8DD7-A5076CDD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2202122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CAA5042-CB4B-48B1-A594-EC6DA5B5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F7F9C0-0599-40B2-A593-919ED7C2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59063E-6F1C-4B3D-818C-E73D25EC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E8A61F-D73E-4A57-A9F1-CA895135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DD5B83-0406-4EF1-8A3B-75BC8A78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film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E1ACE-9795-4316-ADBA-1D91AC8C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26AA49-1A67-48FC-B208-64AE9183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F75FB-CAEE-4049-8A85-CB980C50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511A9C-BDF7-492B-93F3-40F7AF47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AE913F-6FE7-4317-86C9-3140D6E1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44515F-5D72-4E6E-BB06-564E3478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11424C-EFFD-4010-9522-0A6FECB8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AB010B-92CB-4768-AED2-01F9EFF8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49530B-48F5-4272-91DC-264E7271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AE49B-52C8-4C5E-80C2-71C40F736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F6FC3D-F420-47B1-8D99-92ED131B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82E24A-CE7E-423E-94C8-1A52F62ED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BFD7A4-1457-4817-9D15-BB9EB98C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904326-9433-45C7-B341-1C700451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3E66F4-9558-464B-8AA9-E0DD8118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F967F9-48C3-4B12-B74F-1E0D971A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2FEDEF-92E0-46D8-848E-89AA8F42A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AB0889-C9EF-4139-99F3-3670BF605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020DB2-4126-4EFA-BD50-AD13900F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E1342F-8C75-4D7D-AD38-AA7560063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814838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376704-2029-4988-9ED9-A02A0907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6F096-22CC-4CFB-AB85-30BDBDB0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4458B4-1B85-4ECB-B201-C2AB7CB86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script into frames the team can shoot.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19A1C-6EC2-4935-9757-B3139404E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A36823-271B-45B9-894E-CC6D0AD8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4DB072-ECE8-48ED-8A1D-729C9452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75FE1-BD58-428C-B26E-4F4D6BC3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618527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2026-10-01T09:09:15.9780000Z</dcterms:created>
  <dcterms:modified xsi:type="dcterms:W3CDTF">2026-10-01T09:09:15.9780000Z</dcterms:modified>
</coreProperties>
</file>