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78abb2e4e84760" /><Relationship Type="http://schemas.openxmlformats.org/officeDocument/2006/relationships/extended-properties" Target="/docProps/app.xml" Id="R53595b8c923c4344" /><Relationship Type="http://schemas.openxmlformats.org/officeDocument/2006/relationships/officeDocument" Target="/ppt/presentation.xml" Id="R3ba09bf171994f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593377568294fab"/>
  </p:sldMasterIdLst>
  <p:notesMasterIdLst>
    <p:notesMasterId xmlns:r="http://schemas.openxmlformats.org/officeDocument/2006/relationships" r:id="Rba9c9e398bde481b"/>
  </p:notesMasterIdLst>
  <p:sldIdLst>
    <p:sldId xmlns:r="http://schemas.openxmlformats.org/officeDocument/2006/relationships" id="256" r:id="R19dd6d77df374570"/>
    <p:sldId xmlns:r="http://schemas.openxmlformats.org/officeDocument/2006/relationships" id="257" r:id="R03cc809baea6429b"/>
    <p:sldId xmlns:r="http://schemas.openxmlformats.org/officeDocument/2006/relationships" id="258" r:id="Re0c404d406964dc1"/>
    <p:sldId xmlns:r="http://schemas.openxmlformats.org/officeDocument/2006/relationships" id="259" r:id="R614f5f95d3854a28"/>
    <p:sldId xmlns:r="http://schemas.openxmlformats.org/officeDocument/2006/relationships" id="260" r:id="Rc861aac637be4665"/>
    <p:sldId xmlns:r="http://schemas.openxmlformats.org/officeDocument/2006/relationships" id="261" r:id="R30bdf05331354e87"/>
    <p:sldId xmlns:r="http://schemas.openxmlformats.org/officeDocument/2006/relationships" id="262" r:id="R0d44ab36119e4bbc"/>
    <p:sldId xmlns:r="http://schemas.openxmlformats.org/officeDocument/2006/relationships" id="263" r:id="R73dd4ddd41c74c82"/>
    <p:sldId xmlns:r="http://schemas.openxmlformats.org/officeDocument/2006/relationships" id="264" r:id="Rfb9b325e3b7e4916"/>
    <p:sldId xmlns:r="http://schemas.openxmlformats.org/officeDocument/2006/relationships" id="265" r:id="Rf69c464d95a1428c"/>
    <p:sldId xmlns:r="http://schemas.openxmlformats.org/officeDocument/2006/relationships" id="266" r:id="Ra2dbe36d7f1144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8b909f11e1476b" /><Relationship Type="http://schemas.openxmlformats.org/officeDocument/2006/relationships/slideMaster" Target="/ppt/slideMasters/slideMaster1.xml" Id="R9593377568294fab" /><Relationship Type="http://schemas.openxmlformats.org/officeDocument/2006/relationships/notesMaster" Target="/ppt/notesMasters/notesMaster1.xml" Id="Rba9c9e398bde481b" /><Relationship Type="http://schemas.openxmlformats.org/officeDocument/2006/relationships/presProps" Target="/ppt/presProps.xml" Id="R237f3e128ace4ae6" /><Relationship Type="http://schemas.openxmlformats.org/officeDocument/2006/relationships/tableStyles" Target="/ppt/tableStyles.xml" Id="R72104a09789b4138" /><Relationship Type="http://schemas.openxmlformats.org/officeDocument/2006/relationships/slide" Target="/ppt/slides/slide1.xml" Id="R19dd6d77df374570" /><Relationship Type="http://schemas.openxmlformats.org/officeDocument/2006/relationships/slide" Target="/ppt/slides/slide2.xml" Id="R03cc809baea6429b" /><Relationship Type="http://schemas.openxmlformats.org/officeDocument/2006/relationships/slide" Target="/ppt/slides/slide3.xml" Id="Re0c404d406964dc1" /><Relationship Type="http://schemas.openxmlformats.org/officeDocument/2006/relationships/slide" Target="/ppt/slides/slide4.xml" Id="R614f5f95d3854a28" /><Relationship Type="http://schemas.openxmlformats.org/officeDocument/2006/relationships/slide" Target="/ppt/slides/slide5.xml" Id="Rc861aac637be4665" /><Relationship Type="http://schemas.openxmlformats.org/officeDocument/2006/relationships/slide" Target="/ppt/slides/slide6.xml" Id="R30bdf05331354e87" /><Relationship Type="http://schemas.openxmlformats.org/officeDocument/2006/relationships/slide" Target="/ppt/slides/slide7.xml" Id="R0d44ab36119e4bbc" /><Relationship Type="http://schemas.openxmlformats.org/officeDocument/2006/relationships/slide" Target="/ppt/slides/slide8.xml" Id="R73dd4ddd41c74c82" /><Relationship Type="http://schemas.openxmlformats.org/officeDocument/2006/relationships/slide" Target="/ppt/slides/slide9.xml" Id="Rfb9b325e3b7e4916" /><Relationship Type="http://schemas.openxmlformats.org/officeDocument/2006/relationships/slide" Target="/ppt/slides/slide10.xml" Id="Rf69c464d95a1428c" /><Relationship Type="http://schemas.openxmlformats.org/officeDocument/2006/relationships/slide" Target="/ppt/slides/slide11.xml" Id="Ra2dbe36d7f1144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dc9b32a8484ec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fdaa9b219349ab" /><Relationship Type="http://schemas.openxmlformats.org/officeDocument/2006/relationships/notesMaster" Target="/ppt/notesMasters/notesMaster1.xml" Id="Re8f6220b936640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34ea6a12c740d5" /><Relationship Type="http://schemas.openxmlformats.org/officeDocument/2006/relationships/notesMaster" Target="/ppt/notesMasters/notesMaster1.xml" Id="Rdea408568c5c47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1a5df647b3d4790" /><Relationship Type="http://schemas.openxmlformats.org/officeDocument/2006/relationships/notesMaster" Target="/ppt/notesMasters/notesMaster1.xml" Id="Re4beb9b5c54f48a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aac53edf854fff" /><Relationship Type="http://schemas.openxmlformats.org/officeDocument/2006/relationships/notesMaster" Target="/ppt/notesMasters/notesMaster1.xml" Id="R7005b81087f6428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d744d096e24401" /><Relationship Type="http://schemas.openxmlformats.org/officeDocument/2006/relationships/notesMaster" Target="/ppt/notesMasters/notesMaster1.xml" Id="Rd095502a8d2f4c6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d58611758564645" /><Relationship Type="http://schemas.openxmlformats.org/officeDocument/2006/relationships/notesMaster" Target="/ppt/notesMasters/notesMaster1.xml" Id="R3f669f10246f45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731cb2da6be4892" /><Relationship Type="http://schemas.openxmlformats.org/officeDocument/2006/relationships/notesMaster" Target="/ppt/notesMasters/notesMaster1.xml" Id="Rb9cb1bc2e39246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ce259429f14464" /><Relationship Type="http://schemas.openxmlformats.org/officeDocument/2006/relationships/notesMaster" Target="/ppt/notesMasters/notesMaster1.xml" Id="R630aae05d64246b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fb41f7c223647d0" /><Relationship Type="http://schemas.openxmlformats.org/officeDocument/2006/relationships/notesMaster" Target="/ppt/notesMasters/notesMaster1.xml" Id="Rf58df81fdd424cd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206222c5c54f9e" /><Relationship Type="http://schemas.openxmlformats.org/officeDocument/2006/relationships/notesMaster" Target="/ppt/notesMasters/notesMaster1.xml" Id="R4feffd1228054f2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baca8c08d54ecb" /><Relationship Type="http://schemas.openxmlformats.org/officeDocument/2006/relationships/notesMaster" Target="/ppt/notesMasters/notesMaster1.xml" Id="Ra983f77e648f49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a52f11f59143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a5a3f6ca544a7f" /><Relationship Type="http://schemas.openxmlformats.org/officeDocument/2006/relationships/slideLayout" Target="/ppt/slideLayouts/slideLayout1.xml" Id="Rabf1205be3bb451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bf1205be3bb451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383f6de62a4b0f" /><Relationship Type="http://schemas.openxmlformats.org/officeDocument/2006/relationships/image" Target="/ppt/media/image.png" Id="R26d6a28ed1b14346" /><Relationship Type="http://schemas.openxmlformats.org/officeDocument/2006/relationships/notesSlide" Target="/ppt/notesSlides/notesSlide1.xml" Id="R08966475dcf44e6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501648d630470b" /><Relationship Type="http://schemas.openxmlformats.org/officeDocument/2006/relationships/notesSlide" Target="/ppt/notesSlides/notesSlide2.xml" Id="Rb4a5842839e24f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06f6f5650e4f2e" /><Relationship Type="http://schemas.openxmlformats.org/officeDocument/2006/relationships/notesSlide" Target="/ppt/notesSlides/notesSlide3.xml" Id="R890aeba8325245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6b0498b9d4209" /><Relationship Type="http://schemas.openxmlformats.org/officeDocument/2006/relationships/notesSlide" Target="/ppt/notesSlides/notesSlide4.xml" Id="Red277aa83a394b8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b0544ee9524cf5" /><Relationship Type="http://schemas.openxmlformats.org/officeDocument/2006/relationships/notesSlide" Target="/ppt/notesSlides/notesSlide5.xml" Id="R32d126ea5a44405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70b00cfc7413c" /><Relationship Type="http://schemas.openxmlformats.org/officeDocument/2006/relationships/notesSlide" Target="/ppt/notesSlides/notesSlide6.xml" Id="R5bbaadf0bf1f41e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7b6c8a538b4e43" /><Relationship Type="http://schemas.openxmlformats.org/officeDocument/2006/relationships/notesSlide" Target="/ppt/notesSlides/notesSlide7.xml" Id="R916ac14a288243b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dadec326cc450d" /><Relationship Type="http://schemas.openxmlformats.org/officeDocument/2006/relationships/notesSlide" Target="/ppt/notesSlides/notesSlide8.xml" Id="Rab5d1bf9f9f04d0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ecce037a914994" /><Relationship Type="http://schemas.openxmlformats.org/officeDocument/2006/relationships/notesSlide" Target="/ppt/notesSlides/notesSlide9.xml" Id="Rb45df946542b4a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5abafeac694a55" /><Relationship Type="http://schemas.openxmlformats.org/officeDocument/2006/relationships/notesSlide" Target="/ppt/notesSlides/notesSlide10.xml" Id="R47619b0e48c942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38605d1484bea" /><Relationship Type="http://schemas.openxmlformats.org/officeDocument/2006/relationships/notesSlide" Target="/ppt/notesSlides/notesSlide11.xml" Id="R9b532d7553f14af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085A95-FAD2-498D-8FEF-75E267BC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974615-92C3-4E13-B77F-6CC858BFA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772564-241C-4DE7-9CDE-F5C11EA7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A Good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04D48F-DEAF-4DD8-8327-1FCC4C99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founder turns a product demo into a clear, persuasive pitch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53F51-FEAC-44D9-B099-827E5BAE3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307772-2DD3-4D92-9EBC-DBA6344ED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492808-718B-4262-BBA0-583558EA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A7BC2-674C-4F33-84D1-D9651859F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6a28ed1b1434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263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D58846-27F9-4D35-8201-374441174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8011D7-FCB3-41C6-8C01-B816408AB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807EF-7DE7-4C11-86B3-0F0D006CF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B714A7-2ADD-4487-8BD3-7EE505064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22C0F-FF27-49D9-A0A5-079F27A00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good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E4BA8C-B2BF-4D28-9F75-4C6B038A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9245F0-7A90-4CCC-BD1C-E5E419C1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A3AAE-D63B-4DB6-8A7A-7C474358C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0CDD6E-7690-450E-8682-FCC3DACA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Hook with a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C34BB-90B9-4FA9-BF23-FC4DB1D5A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6CA4D-BD1A-4379-8C89-EBBBEF8F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4EC92D-020F-48D7-AD82-E3EBAD31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Demo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09FF3A-F072-4B61-AFA1-2A02A8276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73583B-1BF4-485A-8421-F2C5CF1B3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5BF069-09A2-47C2-8D3F-969038F39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444C2B-DD4C-49A7-AF7F-D24302E0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Benefits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74EC6A-332C-4B96-A53D-B3FA6992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concise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62CF27-63A2-4E8A-AAC7-73F3F95E6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516712-6171-4595-96A9-91B035B7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A7AAF8-5690-4E99-BE8F-317F3AA11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Strong 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8597AD-3401-4CD3-8682-DE033E0DA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Use branded visuals</a:t>
            </a:r>
          </a:p>
        </p:txBody>
      </p:sp>
    </p:spTree>
    <p:extLst>
      <p:ext uri="{BB962C8B-B14F-4D97-AF65-F5344CB8AC3E}">
        <p14:creationId xmlns:p14="http://schemas.microsoft.com/office/powerpoint/2010/main" val="14985999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71D5F0-7DE4-465C-9813-D58F9170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4D43E7-AFA1-41DB-8662-44B5BA578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52F8C1-16F7-45EC-A14B-B62522F2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F163E-12F1-4991-908B-C0A3883CF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ED547-C8E4-4D54-A393-A8774661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motion with a simple story arc.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C1A2BA-7976-4078-8A4A-0BA8FF7F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C105D-9C51-4315-9E14-FCB9DEF89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886044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7F02F0-DFD1-4975-837F-EFA59772D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A0B5C1-AF29-4A9A-B84B-6CDF5945E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997103-A1B1-4D2C-B8C5-CAE36351F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831D01-6E7D-41DC-865A-41255A32F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9A893-8EA1-4535-B68A-5556A5CF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how to create a good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0C0A1E-C112-497A-A5E0-5CF7F675C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9BC02B-9BD7-4789-AAF5-78C72AA1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48BBB-CFA0-4436-81EF-12BF7E69A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5E016E-608E-4699-8EFD-00FA21BC7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good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71F848-BF64-4ADE-A5F4-A5ADCF8B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62E676-2441-4AB9-B615-C8446241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D7FB70-E2D4-44DC-8D28-CA9BD591B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6E211F-BA4B-443F-BA59-0FEEC4587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C41532-A8B0-4EC5-8AE7-CAB16EBA8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product in motion with a simple…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C30491-8FCE-4FB7-B749-38C70D668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E445A0-8BC0-49C6-BE9C-4F6826CC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A160BD-F42F-4F14-B87E-5517BA6A3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9B08DF-CE05-4CEF-9B15-C2D77FD77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6FAF1A-3C80-4CCA-918D-DDDF170A1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End with a clear ask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1AB92D-1565-4DF4-B073-31E1CB8F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269884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E7E685-BC39-48EB-B622-B8F7A8F5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C8A65F-67D6-43E0-AD6B-D8E8E375F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2EA93-9677-4126-9E9A-1EB3BD4CF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2A8AE5-3DAD-47B6-B4CC-BFF204DBB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79204-C7C3-482C-BA7A-D159E93AE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91FFC-A947-4DDF-B0CF-31FDBAB71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C1C921-11D1-4AEF-AB52-82A411F1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FD5199-176B-4D22-90F5-70AF86165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667CC-2A57-4C4F-8D65-17737ACB8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Hook with a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97A6C5-852B-4E5B-8A45-76277023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739FA1-E534-40CC-B781-5080F68A8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CE7D6-A13A-49F5-91E5-F5361A53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47BB1D-9F93-4CF8-890F-FFFF7A728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2C4CC7-606D-4484-8A9D-C9E6B2F3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A60A15-758F-4908-A8C4-2519DBF9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F57887-0378-4E34-A266-E75AC3C59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2A3F3-4C9E-46D9-82BC-9C7255B04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concise narration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145B47-22AD-4789-888F-D7185D0C0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A73839-3B50-4977-A43E-C37F0413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71A4F6-BF4C-471D-A956-45BF2EC1A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DF4FA4-CE9F-4E86-988F-906D4F4E8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branded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2B52E7-3E4E-4B00-B7E5-537932369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2AECD83-DFA2-45E1-9526-F91F7AF9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DE67F0B-5327-4618-BF27-72817D5C9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EB76AD-1703-4E8C-85A5-D47EDA2F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CFA0593-DE78-4077-89D6-EE979A286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794489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432E8D-67F9-4C88-BE17-14AB44664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5FAEEC-7A74-403E-9ACA-409FA888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9AACA6-B847-42CD-9C24-5A44E8307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3E0C29-2063-4BDC-8EFC-B97BD60BE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313E3-8D4A-42EA-AA40-3C2A89D7A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good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BB19A-4237-4957-94DD-E6F5DC496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712E99-24D5-4FE1-AF86-564C23634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CF630-AB49-414D-B836-426AFAFF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ABA9C-913B-4C52-8BAD-60AC1F03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and text-heavy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581DFD-1EAD-4E6F-9263-BAB7D8D93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D1D11A-B731-48C5-ABB0-242C52EC4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message loses momentum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B363BF-A5F1-45C4-AF6C-DF389F22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767D48-3EBE-4A8C-BECB-FD1CFD7B7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Viewers miss the main takeaway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99A5D7-E15C-40E3-BC0B-D4375B4BA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3D2782-1B4D-40EE-AD70-81F111563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ECA2AC-6E08-4F90-86C5-653563ABA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DFF24-B257-4DB6-BD2C-E04C78F21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feels focused and clear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104DDB-455C-4F87-992B-7F7E27D83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D517CF-5CB8-4267-A4AD-C3E4C06D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supports one point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EB3D33-A3C0-4741-A6A4-B42164D28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E845FA-F50B-4B54-99AB-A1FA83EAF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remembers the next step</a:t>
            </a:r>
          </a:p>
        </p:txBody>
      </p:sp>
    </p:spTree>
    <p:extLst>
      <p:ext uri="{BB962C8B-B14F-4D97-AF65-F5344CB8AC3E}">
        <p14:creationId xmlns:p14="http://schemas.microsoft.com/office/powerpoint/2010/main" val="14151137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CCBE8D-C74F-4185-B7CA-0BB54D870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119180-D26C-463F-BB25-6AD8311A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175148-CC88-4C17-BE0B-337AEC5BC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B6E998-95A7-43A3-89C7-6B356E66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1DD057-DC0F-4AA7-A089-052482B53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9B36C-0044-4334-A914-2FDD9B79F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3954E2-E481-45B9-843E-2E3B3C1BE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B61FEE-8BBE-4C28-BBB1-2798BCB08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F1FFBB-6666-4B75-9702-4D8A1EE8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9FD0AC-3D9A-4632-A0A2-C2DE87A3D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explain value without overwhelming viewers.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0D5FAA-3570-4ECA-B77E-CB42AA31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9796FE-F138-4C88-92E3-EAEB4628E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F8B88C-8A81-4005-A358-32EC8F3E1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27A8BE-6906-466E-BF29-9C83FA19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D0DD39-020B-48D5-85CA-2183E65C9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structure for short product pitches.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CC6B393-E3CE-4942-A2FE-93B819E11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6AA806-33CF-4750-9E4D-B885B77D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F8D0FD-D5C9-4778-9BD2-3D3921A2A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570D84-5FF5-4D32-8C81-F0A0BF304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DF0455-2B32-4DDD-A5A2-9A825D1C8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format for teaching tools or processes.</a:t>
            </a:r>
          </a:p>
        </p:txBody>
      </p:sp>
    </p:spTree>
    <p:extLst>
      <p:ext uri="{BB962C8B-B14F-4D97-AF65-F5344CB8AC3E}">
        <p14:creationId xmlns:p14="http://schemas.microsoft.com/office/powerpoint/2010/main" val="76102023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5F1B02-DACA-499A-9787-DA8910EC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B26C49-A2B1-4135-9CF2-82A0CE51E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F9D5B8-7E5A-46B8-817B-A9AF35EC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848FD7-AEB7-4461-83E9-10B4D866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26913-3DCF-4DF3-A7D2-7B78BA7BB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72AE2B-B231-4C6B-B5F7-7303D69F2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13E0F-0C51-42FC-8D6E-C2F2BEE96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F7B2B-78FF-4FD3-8FE3-38D3F5AFD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73E23A-A655-4931-BEF5-AAFE7169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D0FBAB-F7D6-48A5-828B-A584D59A9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FA1409-7D5E-474B-BD34-DB6ACB308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Hook with a problem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B1BA0F-A861-4ADA-BC9E-F7290835F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F67C7F-5EB0-453D-A42A-AC670E648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0F68BB-D70C-4432-BCC3-F3FC114D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2BB9B8-98C9-4960-A6A9-EED0D1907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F3CC9-C6B1-4CD2-91BC-645EE58A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97171-0203-4B5B-866F-A414E5CFF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workflow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734ED2-2996-4240-B5CF-7967200D0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86B3C3-3BD4-46E3-B768-85F3CC1B8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663B99-B9B9-42F2-A1E1-9543FDA49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68D17F-EB0F-44E7-9179-B9F5E74C2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34059D-726B-49FE-9B24-049458D0D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3D1C70-0727-413C-AFD5-5F270B905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concise narration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76071C-4D52-45E4-9E7A-1D5642E7F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25DF61-A19F-41FD-AFD2-F7BDF587A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D7D96FD-08C2-4D60-87F3-B8388DDCC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88CAB0-F6C2-4F0E-89F5-1D2E634B7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10F160B-2BE6-4AB4-9D12-B36AF81B9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4E20B1-7DE7-4A66-8E0E-E9FDBD65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branded visuals</a:t>
            </a:r>
          </a:p>
        </p:txBody>
      </p:sp>
    </p:spTree>
    <p:extLst>
      <p:ext uri="{BB962C8B-B14F-4D97-AF65-F5344CB8AC3E}">
        <p14:creationId xmlns:p14="http://schemas.microsoft.com/office/powerpoint/2010/main" val="14673174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1A132-8EF0-4FE2-856F-DE6A5EEE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7B98EF-0B46-480D-B0B5-0C6DF6598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2AF4CC-E641-40E3-859B-6D45532D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AFA08B-BCAB-47A8-9027-627190BFD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55E429-8B88-4C73-90BD-756F3942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02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good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54D720-411F-4C5C-AE2B-1130DB0E4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503B9F-3D5F-4AD0-91DE-71A579677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1CB95-47E3-4168-A3A3-FAEF72AE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app demo into a pitch that feels clear and confident?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8C8BE7-3DFF-4717-B034-CBFCA7818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A22812-310D-4164-8407-829F6A8C9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BB9BCA-4449-4E9D-B9A8-827FB4315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2583224-735F-40FA-A0B9-0507AB04C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workflow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D7E43A-3A39-4D46-99C4-4AD2C5380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969D10-D57E-4E7E-B927-007B71594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37C8EC-F52B-4A9C-9D98-0A51F4455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concise narration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F42E26-28C2-4D15-87EE-267D5EB3E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ECB000-4C05-4BEF-8055-285678340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B3CEDD-650E-4B8F-A9E3-C59A89DB8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</p:spTree>
    <p:extLst>
      <p:ext uri="{BB962C8B-B14F-4D97-AF65-F5344CB8AC3E}">
        <p14:creationId xmlns:p14="http://schemas.microsoft.com/office/powerpoint/2010/main" val="16649440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E913BE5-ABA3-4AF5-83A1-0F698EE6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724914-A97A-4055-B4ED-81087CFB4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D1E54E-CDBE-454E-B085-94EAB4793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8CCE8-0F85-409D-8AEF-5D1629D7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7E06E2-53C0-4B64-A09C-8207BF15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to create a good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A4F2F-CEAF-4B37-A126-6A7429EAB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359D9-4226-4C0A-B45D-940532CC8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5308DC-E05B-40E8-BA1D-9823C99CB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76B12E-70EF-421A-B7DC-0E8CB6ED7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Hook with a problem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7D2943-D573-4F19-A3DE-7F90526E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B008E5-0BF9-4F4D-8FF8-B9B6C139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3C5B09-D2CD-4D9F-BCE1-363FF268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C0A55C-42B5-45A9-A93F-A40E4A3B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D9D852-78D5-413F-A7BA-CCFB66863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Show the workflow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238F6C-EDD2-49D4-B585-259E97272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E9CA64-4E00-41DC-A93E-FF1D8D355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93B5FC-C112-4D07-A143-1071715AB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48C42-ED8B-42C3-B862-D99ABD903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D5440F-8229-44CD-AA7D-0EB92CA6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concise narration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08FBE4-7FF7-40B9-8B19-04A3670D3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0F0E27-7348-46C5-A0D8-95A1D0518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35F541-C035-44A5-9DFA-6C7585B5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B6A344-8A05-4BBB-B537-A273FF7B4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05AF428-B160-4D0B-B0AE-56228DAFE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End with a clear ask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9F9512-2565-4BA9-B546-F032BBFF8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566470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4D2853-FF53-4816-86D4-BF33007DF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C12317-566D-4265-B1DD-5FB972B5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FC378-A2D4-475E-9314-03A84FFF7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every frame support the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7B830C-92A6-4541-B6A1-BC42B884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F229F4-A611-48C4-9B71-A16861596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A70C2B-EB7D-40B6-8193-C97146A8A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47A92-7EA5-4788-A71B-C6727E354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450967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2026-10-01T23:44:45.8780000Z</dcterms:created>
  <dcterms:modified xsi:type="dcterms:W3CDTF">2026-10-01T23:44:45.8780000Z</dcterms:modified>
</coreProperties>
</file>