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d306ebcc443483d" /><Relationship Type="http://schemas.openxmlformats.org/officeDocument/2006/relationships/extended-properties" Target="/docProps/app.xml" Id="R250f056264634b28" /><Relationship Type="http://schemas.openxmlformats.org/officeDocument/2006/relationships/officeDocument" Target="/ppt/presentation.xml" Id="R70cc2206ff7c42d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b502a19f9d24526"/>
  </p:sldMasterIdLst>
  <p:notesMasterIdLst>
    <p:notesMasterId xmlns:r="http://schemas.openxmlformats.org/officeDocument/2006/relationships" r:id="Ra00c3ab223194c98"/>
  </p:notesMasterIdLst>
  <p:sldIdLst>
    <p:sldId xmlns:r="http://schemas.openxmlformats.org/officeDocument/2006/relationships" id="256" r:id="R9fccbdc0ef194e2d"/>
    <p:sldId xmlns:r="http://schemas.openxmlformats.org/officeDocument/2006/relationships" id="257" r:id="Rcd6c357870454209"/>
    <p:sldId xmlns:r="http://schemas.openxmlformats.org/officeDocument/2006/relationships" id="258" r:id="R56188e869c5f4549"/>
    <p:sldId xmlns:r="http://schemas.openxmlformats.org/officeDocument/2006/relationships" id="259" r:id="Red55509066d9421d"/>
    <p:sldId xmlns:r="http://schemas.openxmlformats.org/officeDocument/2006/relationships" id="260" r:id="Ra2075159e1f14dac"/>
    <p:sldId xmlns:r="http://schemas.openxmlformats.org/officeDocument/2006/relationships" id="261" r:id="R9596accd0de44114"/>
    <p:sldId xmlns:r="http://schemas.openxmlformats.org/officeDocument/2006/relationships" id="262" r:id="Rbce4dae49a5048df"/>
    <p:sldId xmlns:r="http://schemas.openxmlformats.org/officeDocument/2006/relationships" id="263" r:id="Rece5181ceffe4900"/>
    <p:sldId xmlns:r="http://schemas.openxmlformats.org/officeDocument/2006/relationships" id="264" r:id="R0841d05afd0c4833"/>
    <p:sldId xmlns:r="http://schemas.openxmlformats.org/officeDocument/2006/relationships" id="265" r:id="R6262525886be4f1b"/>
    <p:sldId xmlns:r="http://schemas.openxmlformats.org/officeDocument/2006/relationships" id="266" r:id="R8ed3828d818d44a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5842fad5ed84709" /><Relationship Type="http://schemas.openxmlformats.org/officeDocument/2006/relationships/slideMaster" Target="/ppt/slideMasters/slideMaster1.xml" Id="Rbb502a19f9d24526" /><Relationship Type="http://schemas.openxmlformats.org/officeDocument/2006/relationships/notesMaster" Target="/ppt/notesMasters/notesMaster1.xml" Id="Ra00c3ab223194c98" /><Relationship Type="http://schemas.openxmlformats.org/officeDocument/2006/relationships/presProps" Target="/ppt/presProps.xml" Id="R44f8017863334fd0" /><Relationship Type="http://schemas.openxmlformats.org/officeDocument/2006/relationships/tableStyles" Target="/ppt/tableStyles.xml" Id="R63f556f850cb4211" /><Relationship Type="http://schemas.openxmlformats.org/officeDocument/2006/relationships/slide" Target="/ppt/slides/slide1.xml" Id="R9fccbdc0ef194e2d" /><Relationship Type="http://schemas.openxmlformats.org/officeDocument/2006/relationships/slide" Target="/ppt/slides/slide2.xml" Id="Rcd6c357870454209" /><Relationship Type="http://schemas.openxmlformats.org/officeDocument/2006/relationships/slide" Target="/ppt/slides/slide3.xml" Id="R56188e869c5f4549" /><Relationship Type="http://schemas.openxmlformats.org/officeDocument/2006/relationships/slide" Target="/ppt/slides/slide4.xml" Id="Red55509066d9421d" /><Relationship Type="http://schemas.openxmlformats.org/officeDocument/2006/relationships/slide" Target="/ppt/slides/slide5.xml" Id="Ra2075159e1f14dac" /><Relationship Type="http://schemas.openxmlformats.org/officeDocument/2006/relationships/slide" Target="/ppt/slides/slide6.xml" Id="R9596accd0de44114" /><Relationship Type="http://schemas.openxmlformats.org/officeDocument/2006/relationships/slide" Target="/ppt/slides/slide7.xml" Id="Rbce4dae49a5048df" /><Relationship Type="http://schemas.openxmlformats.org/officeDocument/2006/relationships/slide" Target="/ppt/slides/slide8.xml" Id="Rece5181ceffe4900" /><Relationship Type="http://schemas.openxmlformats.org/officeDocument/2006/relationships/slide" Target="/ppt/slides/slide9.xml" Id="R0841d05afd0c4833" /><Relationship Type="http://schemas.openxmlformats.org/officeDocument/2006/relationships/slide" Target="/ppt/slides/slide10.xml" Id="R6262525886be4f1b" /><Relationship Type="http://schemas.openxmlformats.org/officeDocument/2006/relationships/slide" Target="/ppt/slides/slide11.xml" Id="R8ed3828d818d44a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0c8415fa01a40f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e59617995074311" /><Relationship Type="http://schemas.openxmlformats.org/officeDocument/2006/relationships/notesMaster" Target="/ppt/notesMasters/notesMaster1.xml" Id="R6c2eec17962146f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df9a43a92cd4ee1" /><Relationship Type="http://schemas.openxmlformats.org/officeDocument/2006/relationships/notesMaster" Target="/ppt/notesMasters/notesMaster1.xml" Id="R9ef4c08548b04c7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68bdb1eed594e5a" /><Relationship Type="http://schemas.openxmlformats.org/officeDocument/2006/relationships/notesMaster" Target="/ppt/notesMasters/notesMaster1.xml" Id="R8f4d0d7964ee445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8d9d3f4e09a4fe9" /><Relationship Type="http://schemas.openxmlformats.org/officeDocument/2006/relationships/notesMaster" Target="/ppt/notesMasters/notesMaster1.xml" Id="Rf0eb5e836a43490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74bd3be169a4ca3" /><Relationship Type="http://schemas.openxmlformats.org/officeDocument/2006/relationships/notesMaster" Target="/ppt/notesMasters/notesMaster1.xml" Id="R030d5473e0af497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d02281c636b425e" /><Relationship Type="http://schemas.openxmlformats.org/officeDocument/2006/relationships/notesMaster" Target="/ppt/notesMasters/notesMaster1.xml" Id="R52dc570dd1ff4fe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6728a14f2c84007" /><Relationship Type="http://schemas.openxmlformats.org/officeDocument/2006/relationships/notesMaster" Target="/ppt/notesMasters/notesMaster1.xml" Id="R3d71d6a9f2244c2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8d66b5dabf34248" /><Relationship Type="http://schemas.openxmlformats.org/officeDocument/2006/relationships/notesMaster" Target="/ppt/notesMasters/notesMaster1.xml" Id="Rc793eb5c39b1423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68374464e5f4e6b" /><Relationship Type="http://schemas.openxmlformats.org/officeDocument/2006/relationships/notesMaster" Target="/ppt/notesMasters/notesMaster1.xml" Id="R87ea0edcebb14a0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4896d03351a49c0" /><Relationship Type="http://schemas.openxmlformats.org/officeDocument/2006/relationships/notesMaster" Target="/ppt/notesMasters/notesMaster1.xml" Id="Rf22924842e4c4a8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ac0e58391df45bc" /><Relationship Type="http://schemas.openxmlformats.org/officeDocument/2006/relationships/notesMaster" Target="/ppt/notesMasters/notesMaster1.xml" Id="R8c87de61adce4c0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a89015933b947f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aeda9c4a5d947e7" /><Relationship Type="http://schemas.openxmlformats.org/officeDocument/2006/relationships/slideLayout" Target="/ppt/slideLayouts/slideLayout1.xml" Id="Rbab2e2195c47468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ab2e2195c47468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7d47add5f54eeb" /><Relationship Type="http://schemas.openxmlformats.org/officeDocument/2006/relationships/image" Target="/ppt/media/image.png" Id="R2d38e2ade28d4547" /><Relationship Type="http://schemas.openxmlformats.org/officeDocument/2006/relationships/notesSlide" Target="/ppt/notesSlides/notesSlide1.xml" Id="Ra62bdf376c7f4b6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974b1207b94026" /><Relationship Type="http://schemas.openxmlformats.org/officeDocument/2006/relationships/notesSlide" Target="/ppt/notesSlides/notesSlide2.xml" Id="R31c1f0b1b782490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10be248c23419b" /><Relationship Type="http://schemas.openxmlformats.org/officeDocument/2006/relationships/notesSlide" Target="/ppt/notesSlides/notesSlide3.xml" Id="Rc4d6b1231fc04fe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641956f6bc4164" /><Relationship Type="http://schemas.openxmlformats.org/officeDocument/2006/relationships/notesSlide" Target="/ppt/notesSlides/notesSlide4.xml" Id="Ra323b08fe97b4bd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b19be96df140e3" /><Relationship Type="http://schemas.openxmlformats.org/officeDocument/2006/relationships/notesSlide" Target="/ppt/notesSlides/notesSlide5.xml" Id="R57afd49ffd9c492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2c4c9d3bcd42c8" /><Relationship Type="http://schemas.openxmlformats.org/officeDocument/2006/relationships/notesSlide" Target="/ppt/notesSlides/notesSlide6.xml" Id="R85e5bddce2a14df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bce5afcfbb4801" /><Relationship Type="http://schemas.openxmlformats.org/officeDocument/2006/relationships/notesSlide" Target="/ppt/notesSlides/notesSlide7.xml" Id="Rd7cfc00386494ed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f1bb888a884742" /><Relationship Type="http://schemas.openxmlformats.org/officeDocument/2006/relationships/notesSlide" Target="/ppt/notesSlides/notesSlide8.xml" Id="R0e531f9bddb2438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91eae5dc5c49b2" /><Relationship Type="http://schemas.openxmlformats.org/officeDocument/2006/relationships/notesSlide" Target="/ppt/notesSlides/notesSlide9.xml" Id="R321f5ce5a9d54ea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8aa9ec0fd94f7f" /><Relationship Type="http://schemas.openxmlformats.org/officeDocument/2006/relationships/notesSlide" Target="/ppt/notesSlides/notesSlide10.xml" Id="R805d4c2f7de64b8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a4e52e05fc40bc" /><Relationship Type="http://schemas.openxmlformats.org/officeDocument/2006/relationships/notesSlide" Target="/ppt/notesSlides/notesSlide11.xml" Id="Rf348f486ff0a435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148AC2-7E38-480E-B017-A3BA17DB5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942CE1-9181-48C0-BFEC-B69253249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DF552D-C42C-428E-A9C1-CF194F9C7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To Create A Music Video Storyboard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A6264E-3E8B-4C40-9055-4E6C9246B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Track each shot in a neon-lit performance video for indie artist Mira Vale.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AC6CD4-9C4E-443C-9A80-22C1284EA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DF5D8E-4E54-4B3A-850D-C1130AF2D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DDBE2A-C5FB-4B94-9D67-E8B06040B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8D874C-42A0-45DE-A9EC-4A2611692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38e2ade28d4547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42368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14AF6C8-0DCF-464F-8302-23210307E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5F549C-7EF9-4CCF-9722-A29330D1E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944E5D-8D01-49AD-9860-14850DE54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80D88C-5AFB-4058-A552-658843AE1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F968F8-0DE7-49B9-8028-F3C387CD9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how to create a music video storyboard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ECD808-E5E6-4481-A866-9788ADACD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6DF1AF-BB84-4A18-B303-ECC2F25B5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112989-3140-426A-BBBA-770D02B18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Concept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78D0EB-4E6F-41D2-95F8-88D3A5D5C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concept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824470-3134-4B84-932E-58782C7EB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99FDCA-9C95-47AC-90E0-C7F467D9E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1BFDA3E-F5BA-4901-BD1D-BD4C4512F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Shot List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3A8B19-8D87-41AE-A706-D3822CA13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BB5347D-EE46-4AE8-A69E-E2B94B037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7716706-B1E8-4D27-9BBD-99F67C370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EC8475-C31D-4F4A-8ABF-B12946A66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Production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799E6DB-952E-49F6-954F-89F566EE1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List shot details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9E4DD5-E64F-4B48-8666-71340A6A3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756D27D-C209-4A83-8F9F-1F4C04532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76BB32C-000F-4A99-9BB0-86D44714C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Edit Plan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DB655B9-B039-43AA-8CD5-5DD996102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crew roles</a:t>
            </a:r>
          </a:p>
        </p:txBody>
      </p:sp>
    </p:spTree>
    <p:extLst>
      <p:ext uri="{BB962C8B-B14F-4D97-AF65-F5344CB8AC3E}">
        <p14:creationId xmlns:p14="http://schemas.microsoft.com/office/powerpoint/2010/main" val="62179365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2DE337-FCEC-4D6D-8EAF-01EBE971A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191A64-EE52-44E2-9ECB-23552A19A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D4CE33-70B9-412B-9171-2DE5CC3C0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24878E-6FD6-4786-9DA0-570235785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D82FD2-1701-457C-9249-0D3DCBFFF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Plan a stylish rooftop shoot from concept to final edit.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D7BDB9-B53E-4337-89DB-2DFB988AB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6DD08A-C6C0-4054-8D9B-BECEE330D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0926452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451730F-9759-4C57-9C97-02915807D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1A505E-C4DC-447F-8614-7B3AB939B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2CF841-FE3F-4FE9-B34F-B988D9054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3BC29D-74DD-43EB-8C25-D36BA4012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94AC6B-C96F-412C-9E54-280239089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how to create a music video storyboard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E5F009-3226-4276-8AF0-88485BA1C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FF4EC8-ACBC-446B-8945-B9A460C5C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2B9550-D5E4-4F19-A237-8144D7DCB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66CCBF-4F74-4158-87CA-BF2C3ACE2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how to create a music video storyboard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376C02-E824-487A-8B72-C392134AA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6BAFA9-1F6F-40EF-AA3B-C237C7833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672C66-25B0-49E9-9DF1-F7A94028F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60B4A34-2EAB-4873-83EB-B7131CA08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E0EBC5-5F6B-4665-9BC4-B014895D1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a stylish rooftop shoot from concept…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F0A074-FB79-4432-933B-247F00739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50E35E5-8322-486D-9AE9-7DEFC4693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FB57BA0-AD37-4763-AE9B-6243AD471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018D592-B6C6-4D29-B575-BDC558426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7E9C5B6-F405-43E9-81AE-771CCEA38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Video &amp; Film: Review the cut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EE45437-0EAC-465F-A338-2DBA604A1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2316630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FD69123-EBDA-4676-AAAE-45732100E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66D29A-DF01-4B71-B212-A03983633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6DAE12-30F5-4A6D-BD29-F20D553C7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EA477C-8EE0-49CD-A2F4-D9AD26DA0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45C52F-EA55-47D8-B36E-12E59C912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634FBF-59EF-4C1F-AE24-926FCB34E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DB47E9-A45E-4BA5-8A26-0A35D2C68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29E845-FC42-449F-A9B8-0DCE0A710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3F8236-BEC5-4AEA-9192-0BE85841A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concept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3FCE9D-89C1-4E56-9061-1874A61EC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E412F21-7CF1-4F8E-B884-175D2A047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6D9033-496E-4932-BD08-8BA22D606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B2CEBCA-FA0A-4455-BD28-F44C47C65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5EA34C-68FC-4794-B3FA-84FD67A78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4F1C6E-EE1E-41E5-8830-9DEA3F498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F5E2BB-4D0D-409B-A57D-0BF6FEF63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182C95D-3117-4158-9A87-52E760D74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List shot details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84FE4D-F0CF-43D0-BFA1-AF57475EB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129D0C-6E3B-49D4-A18A-085F68888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DA38D2E-CAD2-4421-9281-B0BFD131E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770DF58-4D3C-420A-892B-E0ECD8957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crew roles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A3CDAA5-4272-4FCE-B307-F08BFCDC4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7E194D6-21BA-496C-8525-8DAEDDA23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63FC8B5-E199-40CD-A16F-C5CFCA232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18D1507-2AF8-4978-A1A2-3EFE2957B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the cut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6B217B6-677D-4D61-AF1B-07B221BC8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51215939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59F98A8-8B1F-4D83-A963-A8EDFB046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B809D8-36D8-4A38-A8AB-EF4E77104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385D20-AF6E-43E5-8167-0626CAF4D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5A8BE0-91B6-4BF4-BCAF-9734344F2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ED9FDA-A006-4E26-A602-2242A3734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how to create a music video storyboard: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54E288-03C9-475A-9FCD-3354B0E98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17A458-AF05-4D44-9033-14E86FCC3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67B0ED-0E5B-4542-919C-A4074D663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BD89B5-3F4A-469D-B48B-634DD19DA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39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Scenes feel scattered across notes and chats.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879EE7-8E6C-4D31-BAC7-263F3790F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1FF3B1-6F69-433F-B3D2-FF4DCD566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crew lacks a shared visual direction.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F71654D-8739-4CB9-88BA-AE92D1583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02A6F47-2C1D-4856-9386-45516C54F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Shot timing gets unclear during prep.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FE9C27D-12C3-436F-8A83-28A4ED39A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6B8402F-B115-4D1A-89FB-96CAC68F7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3DA9F7-6C68-4711-A49D-EF6DE546D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F075089-E718-46C2-8D3F-D4AD4B49B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rooftop storyline is easy to follow.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C3E8BA7-1B5B-4D2B-8CE9-4BF90DE28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883FD02-A3F2-43A0-90FF-A19F63D65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frame has a clear purpose and order.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140ECE4-B6EB-425E-AB83-4038A8AAB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9CC02D1-D32C-4FF3-9FA1-34548C686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7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prep with fewer back-and-forths.</a:t>
            </a:r>
          </a:p>
        </p:txBody>
      </p:sp>
    </p:spTree>
    <p:extLst>
      <p:ext uri="{BB962C8B-B14F-4D97-AF65-F5344CB8AC3E}">
        <p14:creationId xmlns:p14="http://schemas.microsoft.com/office/powerpoint/2010/main" val="149483138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B3811F1-AED4-4495-AC84-EC441BBD8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071710-7B2D-4AEE-B977-7A866D4F7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5EE11B-2E74-46A5-B926-13A7CC177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56D587-02C2-415C-A051-0817F9041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BF5610-08CA-4757-A613-C5155394D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E4B733-486A-4A60-941E-8A7B872F5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8DFFB1-C23B-4B2B-9CA2-EC800DB57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3EB73F-DEB2-4E03-871E-9E994EF54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64795C-F7F0-4006-B3CA-6AE6FCDC5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MUSIC TEAMS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8CE4AA-88BA-4C5D-B49F-2B874135C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visual plan for directing a small music video shoot.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319FF8-1D14-4D9E-98B1-9D45850DE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721DBC-3B89-4B32-984D-77CD7A95A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7EA0FB-FDF3-4B6E-8D02-7428470B3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8BEF5EA-6EB2-4D2B-839C-919F6E07C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CREATIVE STUDENTS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BA78E6-F14C-41B6-97B5-D780411E2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structure to organize scenes, mood, and camera ideas.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17883AA-3CBF-43DE-905F-1D7C4C0F0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FBE521A-1E1B-4FB4-96AE-A246F4130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3C025E2-34F8-41DF-AB66-6E9821E74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253A7DB-5550-45C4-8EA0-BF7A027E5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FREELANCE DIRECTORS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3FA530F-1E05-42E4-A414-DE881C183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polished way to pitch a video concept and sequence it fast.</a:t>
            </a:r>
          </a:p>
        </p:txBody>
      </p:sp>
    </p:spTree>
    <p:extLst>
      <p:ext uri="{BB962C8B-B14F-4D97-AF65-F5344CB8AC3E}">
        <p14:creationId xmlns:p14="http://schemas.microsoft.com/office/powerpoint/2010/main" val="128615593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11AA243-6D75-4C76-973D-186D46F2A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02516B-F090-40FC-B09D-1065A028B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FD12BB-0F84-4B7C-B5EC-3F813AEE8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83B965-E39B-4465-8432-F95C7F922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75BF9E-6F84-48FD-AB94-9DC8B0B89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8BF7D6-88A0-4022-A20F-8D12E80FB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67F7D4-6A39-48FF-825D-69E5D7C55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786599-6ED4-4FE9-B748-8A022BD83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36557F-FD1A-496D-8DD2-26E6F4797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BC5F6B-9C40-42CD-9B7F-773CC40E1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AE23E6-C5DD-4191-99AB-3A22B4483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concept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0D42A6-BB48-4790-9682-0F97E14A8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AA3E18-62BD-49E1-8EC1-4E9B38EA2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016992-AB8B-4F94-8D9A-B2C1A4867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52633A-95B9-4819-BEFE-2F539696A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E6BE6A8-D25D-4296-81D2-D3AB82B2F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93FA478-3C84-410F-AD9E-2B6788F55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key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6F86335-29E6-491F-B8E7-BBA8363A6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ADC2B57-8313-4E51-849E-C8713269E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3E8B480-82EE-4E44-A7A2-A27269323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3D7A189-6B59-4CFD-93C3-D21597F03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205BF73-3932-432D-BF29-FD48CD428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67FC14F-05E4-4919-8EF8-2FC5AA93A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List shot details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D0C58C8-5BF6-445A-B9A9-319E8F5F5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B883765-B5B9-4B2E-B0C4-37455549C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D39ED1E-9F63-403E-8834-E5FF32EE0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49BAA6F-530C-4686-BCCF-E7264130E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DDDAE2E-916D-4269-98E9-EC9BF1D1B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2611A89-CD69-46EE-B92D-DD78D2F1A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crew roles</a:t>
            </a:r>
          </a:p>
        </p:txBody>
      </p:sp>
    </p:spTree>
    <p:extLst>
      <p:ext uri="{BB962C8B-B14F-4D97-AF65-F5344CB8AC3E}">
        <p14:creationId xmlns:p14="http://schemas.microsoft.com/office/powerpoint/2010/main" val="92452282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A5C98C5-47FE-4552-9CF8-F7753EA5B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AE17B5-11A4-4BC5-89AC-97EC2A708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52FFCC-4C97-4EB8-B8F5-0DB8485ED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E8DD4D-7394-4930-B363-2FCB48A10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D2980A-7AE6-4D43-AF36-0ADB39F0C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04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how to create a music video storyboard: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FB23FA-AC1E-4F5A-9192-F13062D47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96F254-6955-4D27-87B2-3D863BE68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E63250-0F83-4CA0-A7C4-239CB59CC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do you turn Mira Vale's rooftop performance into a clear, shoot-ready plan?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5DF745-DFA8-4F3E-BBB5-567626065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0AB7D0-9AC6-4C40-ACE5-775920F03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3528FDE-AB59-4215-BBDB-372E2F629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C439A1-6A05-4962-BE7E-02B9DFBD9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key scenes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A06179-DABD-420D-9092-23CACF033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46F2978-8B3F-4B83-BB21-D0D36C661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4A915E8-A1C9-419A-9111-1572C7878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List shot details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8ADEB2-D394-4D5F-B47E-3AFB1F41E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FA7EAC-1EC7-4BF9-90C4-56E6C6004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CA247E-341C-47E2-A138-0A41BCCDA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the cut</a:t>
            </a:r>
          </a:p>
        </p:txBody>
      </p:sp>
    </p:spTree>
    <p:extLst>
      <p:ext uri="{BB962C8B-B14F-4D97-AF65-F5344CB8AC3E}">
        <p14:creationId xmlns:p14="http://schemas.microsoft.com/office/powerpoint/2010/main" val="184098001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909D19B-0650-4EBF-B79E-AC4D3C0CA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84A74C-0FE8-4EC0-914E-5BD685DFD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63A064-2632-4866-B9B3-EA907C174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E1903F-3351-4BF8-8775-C75A3DF62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6F32AA-B468-485B-ABB6-BC7EAFCCD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how to create a music video storyboard: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B15AB8-33CA-4CD0-9174-66C435FB9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10A366-7128-420A-83E6-A7F851593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E327B1-D0D5-448B-9548-632254815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ADEB88-287D-45F1-930A-9E6256F69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concept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773624-C4AE-473B-A2F2-15104D472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E50C80-1F67-4555-AF28-18A9B4B76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0946B5-BA41-42F8-B1FE-636D00FFF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A59447-6D7C-4BE1-9630-80CF50DA5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BEBD4C-6214-4727-9350-37C6BC3A9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key scenes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46127E-0BDC-4053-9706-114B2ED5D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E027EC-EB20-41E7-A51C-0FE172A03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B71D79E-7EC5-41AB-9660-8DCF176B0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07FFFB-9C7F-40B3-9A07-4E41000B4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94DF5AA-DAD6-4A5F-BB8F-1995221ED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List shot details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CB1C69E-E9E3-42EF-A6ED-C69CD0A39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63C6057-C8DD-4E18-99A2-7F59D973C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AC507E3-FC73-49A8-98CD-FBFA8ADE0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3F92665-77A1-40B6-BE78-A29779327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3639E87-BA47-46B0-BEAA-EE9227AC3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the cut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A4E7F4C-02C7-40C3-9663-AA4A76F43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45187033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784BC2-6BEF-4691-A9E8-FCCC61E35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C3F67F-722E-40BE-8555-C9453357E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34B86A-A79A-48AE-A114-F336FDCF1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Bring the vision into focus.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A87BDF-B61A-45B2-8443-762428EC6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426CFB-CABD-4D3D-99C2-6EF1B9292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363DE6-F9FC-4B67-8F58-762B6C9F6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BCCB3C-A4E1-4611-B58A-3FFDB838A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20613129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2026-10-01T23:19:15.1180000Z</dcterms:created>
  <dcterms:modified xsi:type="dcterms:W3CDTF">2026-10-01T23:19:15.1180000Z</dcterms:modified>
</coreProperties>
</file>