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9204c0b06c49e3" /><Relationship Type="http://schemas.openxmlformats.org/officeDocument/2006/relationships/extended-properties" Target="/docProps/app.xml" Id="R5bcc05fd2e3e4013" /><Relationship Type="http://schemas.openxmlformats.org/officeDocument/2006/relationships/officeDocument" Target="/ppt/presentation.xml" Id="Raf91ad99dbde46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e7bb50de5d4b39"/>
  </p:sldMasterIdLst>
  <p:notesMasterIdLst>
    <p:notesMasterId xmlns:r="http://schemas.openxmlformats.org/officeDocument/2006/relationships" r:id="R30e82b67e4bd4007"/>
  </p:notesMasterIdLst>
  <p:sldIdLst>
    <p:sldId xmlns:r="http://schemas.openxmlformats.org/officeDocument/2006/relationships" id="256" r:id="Ra3ef1fc370174bc3"/>
    <p:sldId xmlns:r="http://schemas.openxmlformats.org/officeDocument/2006/relationships" id="257" r:id="Rc16b22e559ac4330"/>
    <p:sldId xmlns:r="http://schemas.openxmlformats.org/officeDocument/2006/relationships" id="258" r:id="Rbdb5ca94d3824f5e"/>
    <p:sldId xmlns:r="http://schemas.openxmlformats.org/officeDocument/2006/relationships" id="259" r:id="R90192eaa341b48aa"/>
    <p:sldId xmlns:r="http://schemas.openxmlformats.org/officeDocument/2006/relationships" id="260" r:id="R28c96917ed3648aa"/>
    <p:sldId xmlns:r="http://schemas.openxmlformats.org/officeDocument/2006/relationships" id="261" r:id="Ra740f7f8fc5d4510"/>
    <p:sldId xmlns:r="http://schemas.openxmlformats.org/officeDocument/2006/relationships" id="262" r:id="R0ce738cd6747404e"/>
    <p:sldId xmlns:r="http://schemas.openxmlformats.org/officeDocument/2006/relationships" id="263" r:id="Rd5cc7b5f27e84f5c"/>
    <p:sldId xmlns:r="http://schemas.openxmlformats.org/officeDocument/2006/relationships" id="264" r:id="R7c0cfb56257f44af"/>
    <p:sldId xmlns:r="http://schemas.openxmlformats.org/officeDocument/2006/relationships" id="265" r:id="Rae85f97f63054322"/>
    <p:sldId xmlns:r="http://schemas.openxmlformats.org/officeDocument/2006/relationships" id="266" r:id="R2f3cbc602bc64e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3543d86cf64706" /><Relationship Type="http://schemas.openxmlformats.org/officeDocument/2006/relationships/slideMaster" Target="/ppt/slideMasters/slideMaster1.xml" Id="Rf2e7bb50de5d4b39" /><Relationship Type="http://schemas.openxmlformats.org/officeDocument/2006/relationships/notesMaster" Target="/ppt/notesMasters/notesMaster1.xml" Id="R30e82b67e4bd4007" /><Relationship Type="http://schemas.openxmlformats.org/officeDocument/2006/relationships/presProps" Target="/ppt/presProps.xml" Id="R178e44212ec547da" /><Relationship Type="http://schemas.openxmlformats.org/officeDocument/2006/relationships/tableStyles" Target="/ppt/tableStyles.xml" Id="R3470492935c14fe3" /><Relationship Type="http://schemas.openxmlformats.org/officeDocument/2006/relationships/slide" Target="/ppt/slides/slide1.xml" Id="Ra3ef1fc370174bc3" /><Relationship Type="http://schemas.openxmlformats.org/officeDocument/2006/relationships/slide" Target="/ppt/slides/slide2.xml" Id="Rc16b22e559ac4330" /><Relationship Type="http://schemas.openxmlformats.org/officeDocument/2006/relationships/slide" Target="/ppt/slides/slide3.xml" Id="Rbdb5ca94d3824f5e" /><Relationship Type="http://schemas.openxmlformats.org/officeDocument/2006/relationships/slide" Target="/ppt/slides/slide4.xml" Id="R90192eaa341b48aa" /><Relationship Type="http://schemas.openxmlformats.org/officeDocument/2006/relationships/slide" Target="/ppt/slides/slide5.xml" Id="R28c96917ed3648aa" /><Relationship Type="http://schemas.openxmlformats.org/officeDocument/2006/relationships/slide" Target="/ppt/slides/slide6.xml" Id="Ra740f7f8fc5d4510" /><Relationship Type="http://schemas.openxmlformats.org/officeDocument/2006/relationships/slide" Target="/ppt/slides/slide7.xml" Id="R0ce738cd6747404e" /><Relationship Type="http://schemas.openxmlformats.org/officeDocument/2006/relationships/slide" Target="/ppt/slides/slide8.xml" Id="Rd5cc7b5f27e84f5c" /><Relationship Type="http://schemas.openxmlformats.org/officeDocument/2006/relationships/slide" Target="/ppt/slides/slide9.xml" Id="R7c0cfb56257f44af" /><Relationship Type="http://schemas.openxmlformats.org/officeDocument/2006/relationships/slide" Target="/ppt/slides/slide10.xml" Id="Rae85f97f63054322" /><Relationship Type="http://schemas.openxmlformats.org/officeDocument/2006/relationships/slide" Target="/ppt/slides/slide11.xml" Id="R2f3cbc602bc64e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9cdb7fa25446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f02b16453f4cb8" /><Relationship Type="http://schemas.openxmlformats.org/officeDocument/2006/relationships/notesMaster" Target="/ppt/notesMasters/notesMaster1.xml" Id="R18db32773d094a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57552b6c594b11" /><Relationship Type="http://schemas.openxmlformats.org/officeDocument/2006/relationships/notesMaster" Target="/ppt/notesMasters/notesMaster1.xml" Id="Rd0b6a3c632ea4a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c8134d1c7f4500" /><Relationship Type="http://schemas.openxmlformats.org/officeDocument/2006/relationships/notesMaster" Target="/ppt/notesMasters/notesMaster1.xml" Id="Rd4585932213c4f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2f13ad6fce4950" /><Relationship Type="http://schemas.openxmlformats.org/officeDocument/2006/relationships/notesMaster" Target="/ppt/notesMasters/notesMaster1.xml" Id="R836a2c72739a44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f470867204403c" /><Relationship Type="http://schemas.openxmlformats.org/officeDocument/2006/relationships/notesMaster" Target="/ppt/notesMasters/notesMaster1.xml" Id="R7a7ed1c3dc534f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b43458c1394213" /><Relationship Type="http://schemas.openxmlformats.org/officeDocument/2006/relationships/notesMaster" Target="/ppt/notesMasters/notesMaster1.xml" Id="Re3cd5c51885442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5f8126b2e2043f5" /><Relationship Type="http://schemas.openxmlformats.org/officeDocument/2006/relationships/notesMaster" Target="/ppt/notesMasters/notesMaster1.xml" Id="Re6a3c0eb7db4448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66ee7f1a204327" /><Relationship Type="http://schemas.openxmlformats.org/officeDocument/2006/relationships/notesMaster" Target="/ppt/notesMasters/notesMaster1.xml" Id="Rfebaa69fc81349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0d788714fe043b4" /><Relationship Type="http://schemas.openxmlformats.org/officeDocument/2006/relationships/notesMaster" Target="/ppt/notesMasters/notesMaster1.xml" Id="Rce21166c447447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57fed660eec4e2b" /><Relationship Type="http://schemas.openxmlformats.org/officeDocument/2006/relationships/notesMaster" Target="/ppt/notesMasters/notesMaster1.xml" Id="Rc8003677c6ad48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1ca90cf47594b7e" /><Relationship Type="http://schemas.openxmlformats.org/officeDocument/2006/relationships/notesMaster" Target="/ppt/notesMasters/notesMaster1.xml" Id="R2b48aad5f19e45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233f6fd87c44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c815e2ad334c57" /><Relationship Type="http://schemas.openxmlformats.org/officeDocument/2006/relationships/slideLayout" Target="/ppt/slideLayouts/slideLayout1.xml" Id="R5ffebff87af14a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febff87af14a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8f9651d424d5e" /><Relationship Type="http://schemas.openxmlformats.org/officeDocument/2006/relationships/image" Target="/ppt/media/image.png" Id="R276f1faf3930416b" /><Relationship Type="http://schemas.openxmlformats.org/officeDocument/2006/relationships/notesSlide" Target="/ppt/notesSlides/notesSlide1.xml" Id="R0850115fd3c240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51080fc2e04033" /><Relationship Type="http://schemas.openxmlformats.org/officeDocument/2006/relationships/notesSlide" Target="/ppt/notesSlides/notesSlide2.xml" Id="R057576b3aaab4d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0a3534e1e4a0a" /><Relationship Type="http://schemas.openxmlformats.org/officeDocument/2006/relationships/notesSlide" Target="/ppt/notesSlides/notesSlide3.xml" Id="R82d033bad93e43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c63dcc07b4d94" /><Relationship Type="http://schemas.openxmlformats.org/officeDocument/2006/relationships/notesSlide" Target="/ppt/notesSlides/notesSlide4.xml" Id="R4aaf65ccd5bd48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14bf55458a4dd6" /><Relationship Type="http://schemas.openxmlformats.org/officeDocument/2006/relationships/notesSlide" Target="/ppt/notesSlides/notesSlide5.xml" Id="R61bfe6d7d74247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c42673c0c458b" /><Relationship Type="http://schemas.openxmlformats.org/officeDocument/2006/relationships/notesSlide" Target="/ppt/notesSlides/notesSlide6.xml" Id="R9d1bfc96841e45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4f052e6a7412c" /><Relationship Type="http://schemas.openxmlformats.org/officeDocument/2006/relationships/notesSlide" Target="/ppt/notesSlides/notesSlide7.xml" Id="R442151f711dd43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16318d28b04e68" /><Relationship Type="http://schemas.openxmlformats.org/officeDocument/2006/relationships/notesSlide" Target="/ppt/notesSlides/notesSlide8.xml" Id="R9e1b947675314a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9c39f62b248af" /><Relationship Type="http://schemas.openxmlformats.org/officeDocument/2006/relationships/notesSlide" Target="/ppt/notesSlides/notesSlide9.xml" Id="R162b2ec1537048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ae730f64343a4" /><Relationship Type="http://schemas.openxmlformats.org/officeDocument/2006/relationships/notesSlide" Target="/ppt/notesSlides/notesSlide10.xml" Id="Rebea9b65e99d45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66a68844e04d4d" /><Relationship Type="http://schemas.openxmlformats.org/officeDocument/2006/relationships/notesSlide" Target="/ppt/notesSlides/notesSlide11.xml" Id="R966c2b8a11fd49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17BFEA-BAD7-453C-AEF8-4E22F517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1808BA-C25F-4B16-81AA-5E4AD139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3F8643-D612-4268-8B0B-4BC006D9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Audio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82EDD-5033-474B-BE94-AF6590C1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Mina turns a product demo into a clear narrated video for her remote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FF6EC-2327-4DF9-BF37-DAB7E793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C7E4C-9BEF-47AB-B775-121A56D3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F76881-4271-4116-B53E-DF6FB560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B7DF4F-5066-4AA4-8930-37A4D59D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6f1faf3930416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147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68D633-9785-4A82-BA29-6072F2A7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0D6D6-43BE-4B12-BD62-AA4344AE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3C0DE-A6FA-4723-9B5B-2433DB6F1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FC259-B1DD-4108-89C1-5F700E20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FAFB49-8E86-4ABC-9AC7-8CC63984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audio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8F1AB-38E2-407E-84E2-2D643E23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3DD47-7A21-4B48-AB5D-BA5F35FC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50B0BA-0027-42AE-B2BD-9E3A686B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0E2455-3AAA-47DE-82E3-1BF8EFEA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0A76CE-796C-4A45-968F-515FCF4F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B0A301-4D00-44BF-BC95-86751715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D67249-BDE3-404E-8FE1-3EABC6CD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Script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1FF180-8F31-44FE-BD2F-84941F8A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narration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1F7BF7-B949-4BB5-A9AE-C6023E3A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552088-D039-467A-A8AE-3E1074ECE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AAFBF5-F365-47ED-A65C-B5AB12C7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Match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A6D27-4831-4940-8F03-48D09772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visuals to audio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795209-8A1E-4937-A4C1-92F0FE5A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39A84B-311A-4E40-BAA7-039A3A9A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1E09D1-F805-496C-97F6-54844DCA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50960B-F041-4C3D-BD15-C0070502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timing</a:t>
            </a:r>
          </a:p>
        </p:txBody>
      </p:sp>
    </p:spTree>
    <p:extLst>
      <p:ext uri="{BB962C8B-B14F-4D97-AF65-F5344CB8AC3E}">
        <p14:creationId xmlns:p14="http://schemas.microsoft.com/office/powerpoint/2010/main" val="15340461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D91978-7BAA-4AD0-B96C-BBD1B4F4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A21B7-20E4-4BC4-A6E8-1DFB9C06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F3AE6D-AF88-41AF-A881-13FDBE19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527F45-1487-4940-84D9-9FA13749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58735-0B56-4F1A-8A6A-7A666D78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Plan, record, and polish one story-driven audiovisual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AE7876-8A30-4A37-B042-C7E35F25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10C28-3588-415D-8D8D-765CFAF1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320150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AA6719-B616-4A57-808F-A675AD17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50BFE-0C90-4C75-9EFD-8AA36FD4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0541CA-E113-43E1-9BA8-B50A3FFE6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61542D-0DBD-411E-AF12-B2265DE9A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49BC8-AB2A-4CA1-892A-CAEEEC87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how to create audio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24ECD-46EE-469A-8992-03A5C14A0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B52BE6-757D-43FE-8F61-48B9BDCF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55939-17E5-4BDA-BC99-CB997529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C38396-7BC8-4ADE-A303-162FED3B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audio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E24B64-1CB0-455C-BBE4-7B06B3F8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9EBF7E-DF3E-4CB9-9BBC-2F43A01A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9154C2-4F66-45B9-B8FD-1C56C5D3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63BC3E-C8BD-4065-A15B-C745F5EE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6B6FFB-DD40-437C-BB44-BB126100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record, and polish one story-driven…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14D125-FA61-4B43-B786-1840761F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7E13C3-E0CE-481F-9BD9-620385BB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4F04D-E6B2-44CF-9CFE-FE6E03B2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C5F480-4948-4517-B5DE-3E5A3040A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BC83D1-1C21-42D3-B5C2-D36A129C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Export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F8B92-19F2-485F-A7D3-368FCEF2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073455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6F7830-535F-4D4D-95F3-CC9C44978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8C253-8452-48EB-9887-ECE0828B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3152F9-F13E-4682-BC5E-FE05AEECD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2FE53-2428-4B2A-B6BD-9552AC9E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CF593A-0BF6-403E-A9CF-6E17505B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30F531-8F69-44BC-9A09-3634D1878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AF4DF6-550C-4307-A65A-6F1C59D2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9BA04-D258-4D1E-992A-18C57173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B3835A-A4AA-4652-94E0-7036FC47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097FF6-7D5B-4C64-80A9-57C506EB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D988E-52C1-41E4-B358-8D126EE3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5C0F87-4956-4A38-ABFE-9D0C908E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A0019-89C2-4E7A-B7B0-69983F38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narration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72E17B-1658-4E7D-BD28-0F57843F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C435AE-7DCC-45D3-8689-8C6B076A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7D0FC-4434-42DC-AC56-AF5D5FDC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B001E5-B36E-4935-AEA6-10ECF22E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visuals to audio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CAE89B-A509-42E7-BE13-50363C18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FE62EC-E70B-4DCE-8811-C26F2CDD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58C965-1571-4669-8E09-2BAAD142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A80017-809A-4A45-9CC4-FAC8F0FE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for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175E12-A858-47B0-A9D5-D67FE0595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E338B1-7437-4417-95E0-CCB6FEB8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13AB4C-8D0B-4971-B5B4-C7423493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181085-5679-4C7B-B61B-72501E0A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17A714-EFDA-4926-B297-10EC56BA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497731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45CD26-508A-4691-B925-BCDC7CE17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7867E-2287-43C1-94D5-90756A62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F7B5A6-469D-4334-AB32-C1484D4F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5E2DF-D9C5-43E1-B71F-A7098E85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91A515-3B14-44B2-9709-289D3BBDD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audio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F488FE-0B11-48BE-8A7F-97A52894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6906A-34F8-49F2-8689-F53A6ABA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3D1CB8-B6D0-44D2-B3A3-3589C733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4BC425-B210-4BC6-BEDE-FB56A697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static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3BF045-05AA-4987-B1F1-0950BB4C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0480CC-0311-4B48-BFD8-2DA47341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Audio and visuals do not sync well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AA3CC-6458-46E2-9B37-12F23339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4A305A-50A7-4022-A6CC-08DC033B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gets lost in too much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2E4697-F294-4CB1-8199-A791FCBF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D239F5-F77E-43DD-98EC-1A33A7C7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419D7-AD46-4283-B783-8C5A9C0C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97C176-19D6-4DB3-9896-0617F7017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2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spoken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0594A8-433A-4C78-A3F1-CDEDD743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B41AB0-65DC-4FE0-855F-D937B0D6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demo feels smooth and easy to watch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EC5E83-A93B-4A6D-B09F-DF3A4901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8A3309-4717-458C-A9E0-397A00C3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points land with clear pacing</a:t>
            </a:r>
          </a:p>
        </p:txBody>
      </p:sp>
    </p:spTree>
    <p:extLst>
      <p:ext uri="{BB962C8B-B14F-4D97-AF65-F5344CB8AC3E}">
        <p14:creationId xmlns:p14="http://schemas.microsoft.com/office/powerpoint/2010/main" val="17846928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1AC633-4939-4693-BAE2-68DF473C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4AC23-5F9A-46DF-9BAA-B32A2811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A0222-3C07-4F79-8B42-CE6A20AB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D04F6-3F25-407A-9BFC-CD80EF45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399A2-A359-4CF4-B4B1-4F340BF0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466D83-E768-4618-9D93-1C8AB921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DCB79-199F-4D56-9AD1-8B17CB0D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20F2E7-D49F-4620-BD5E-ECA82AAB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E1D9F4-F89B-4A10-B8C7-9E70BD08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0084AF-A8A8-463F-A2F0-1BE421DA2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a new idea with voice and visuals.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920EC9-7F78-45E2-B7F6-36814BDA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F7CF63-F7A4-4826-B50D-AE1F2A78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703E51-67D7-470D-948F-DB1B610B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5E68EA-63D8-4941-9848-7F397447F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COURSE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724DEE-2A2B-46CF-AEF9-755385C3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lessons with narration and screen clips.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9E8B10-100A-44F9-A9D3-C0FC76FA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21F8DD-736F-408B-A5DB-3F2B7149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4CE0D1-3193-4080-AF1D-4411B935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27D967-9527-42CA-8A83-E1D3BF6C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0FB1FB-96C2-45ED-8CBD-BBE4A033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presentation for launches, demos, and internal reviews.</a:t>
            </a:r>
          </a:p>
        </p:txBody>
      </p:sp>
    </p:spTree>
    <p:extLst>
      <p:ext uri="{BB962C8B-B14F-4D97-AF65-F5344CB8AC3E}">
        <p14:creationId xmlns:p14="http://schemas.microsoft.com/office/powerpoint/2010/main" val="8325166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5DE4F44-808E-4E77-BC4F-891BA610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CB37D3-1C27-4D61-80FC-3950DC04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B29ED9-47D9-4D33-B3D5-78C430C5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3552B-3CE3-4590-A1F4-DBF06361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EA5B0-1FBB-4B8D-B803-9617DC9A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15758-D436-43D8-9CA1-B44F6822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4228BB-7993-4A9C-B7F7-E18CB41A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867CE-0B1C-483E-BAA8-98AA2CB6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6C4432-BEB1-41E2-9B3C-75473DAC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E402C8-433F-4B7C-9F98-CB648252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03B97E-2335-4B56-B178-235ED982F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9A7D0B-1ACD-467D-B38B-7A331F45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E5813-3A04-4D26-A74E-BF62D1D4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6FCE77-FCDE-4A2E-80EA-050CF4C4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8817EE-86BF-4359-A558-E36A3AD5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320E49-6DF2-4BEB-9CB9-21296668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7ADF10-30F4-4EFD-AE18-1697DC26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E20E07-0FC7-49E3-AEC7-D4028DDD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93CC05-E82D-4684-8103-D3B45940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EC1B3B-3E43-4CBC-9A5A-866DD457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7D9ADA-DDB2-44B1-9FBA-79DAC529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E4E330-26ED-4137-B31D-A50CBB72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7CD996-BC9D-4670-B36D-FDAB7C3A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visuals to audio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DFEA74-7874-4478-9C99-C02456CC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508F4C-65F3-451F-8D55-6E00B7F3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2529AB-3D10-46A7-8FEA-A28C95AD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5234D4-C294-45CC-BEC6-1D7E2013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2F71045-C9E7-424A-93B9-A402EB0FC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3AA6FB-69FC-4A76-ADC0-033A9426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for timing</a:t>
            </a:r>
          </a:p>
        </p:txBody>
      </p:sp>
    </p:spTree>
    <p:extLst>
      <p:ext uri="{BB962C8B-B14F-4D97-AF65-F5344CB8AC3E}">
        <p14:creationId xmlns:p14="http://schemas.microsoft.com/office/powerpoint/2010/main" val="20580752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32EBDC-3A40-4194-8EE5-7FF74276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61FBA4-5453-4544-8EE2-C30266D4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3EE0D2-80C9-4E21-BADA-A9C96E17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07586-F4EF-49C1-A276-30DC6B45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A7152-3622-477D-9BAD-952A5304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audio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34E91D-CD22-4947-9FE1-1233DFF5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0D8BD-8415-4459-B865-D13995FC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795C4A-5C01-49BB-90EE-28E687106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9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Mina combine voice, visuals, and timing to make her demo easy to understand?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746359-25E4-4D3C-8FDD-4AC01A39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1DC87-358C-4A46-984C-E5CD9119F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187F1-8E2F-4614-BAB3-59E006C7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C12CB4-17F8-48A1-8E98-F3581F92F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narration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31642-655C-4954-90E9-AF320E059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80EE76-B2F1-4744-8FFB-A0C6602AB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C790AA-6CB7-4E99-8AF7-3B53284B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visuals to audio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514548-F5C1-4831-811E-59720150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58AE78-F291-4108-AA5D-7516DE6D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24F2C6-49F2-45A0-8DBB-D4976295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</p:spTree>
    <p:extLst>
      <p:ext uri="{BB962C8B-B14F-4D97-AF65-F5344CB8AC3E}">
        <p14:creationId xmlns:p14="http://schemas.microsoft.com/office/powerpoint/2010/main" val="6574985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6BA85D-70A9-4067-AFCC-286263BF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51F03-B4A4-473D-9750-D3211776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C8F9D-C7DC-4700-8FA0-91C5BA2B6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257A23-5483-4E8C-8487-F3A0342EC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5CE93-04A6-40D3-9E7C-32A00C42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audio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566992-FC3C-46E1-A9A3-EF77DC3C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05647-6DE5-4F96-85FE-FEFACBCA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A5342A-BF8C-4C50-88F0-5179A34E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BC844-9A84-4A4B-99AB-2DCAAFFE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862861-1C25-486B-9ECF-E6AADF4A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17618F-362A-4A73-8C27-27B7EE136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A42FF9-F32A-499C-A7AE-F70ED69D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C8171A-4BDA-4EC1-BDC6-0738AE92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A569F2-2E5E-4B30-8B8C-53FCA1FF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narration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D9CE6E-588F-4EFD-A10F-855AAB95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D6B786-DA6F-4BDA-843C-9284B217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89F92C-3C89-4D21-94A4-69785E3B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0C7470-F435-4E19-914B-09706235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4EA0BF-024E-42BE-AF54-D6B1AF24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visuals to audio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9DCE2-90C6-4BF0-B25B-3CC2CD68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5A8FC4-03EC-4E94-A780-FE365CE9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BBA57E-0B5F-4718-B76B-5065148C6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54A2BC-6B8C-45FE-A518-D39026D6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2939F1-DC37-4F1C-A9A9-41E7B39B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8902FF-7A04-4A39-8DD2-37597529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608058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2B3374-00BD-49C2-A89E-4AE3BAC9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6C67A5-0541-4356-AAD7-3173359C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C7C5FC-92AF-44C1-9170-D4EE1528D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the story to life with sound and motion.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12EFEB-944F-4CF6-9172-8F7A59B7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25FA77-56AB-420F-A042-148E11C4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96232E-BE18-419A-9948-FFEB8919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DC152-8E64-45C7-961D-2CEA6389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15734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2026-10-01T23:18:49.6980000Z</dcterms:created>
  <dcterms:modified xsi:type="dcterms:W3CDTF">2026-10-01T23:18:49.6980000Z</dcterms:modified>
</coreProperties>
</file>