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95fcf471544bb6" /><Relationship Type="http://schemas.openxmlformats.org/officeDocument/2006/relationships/extended-properties" Target="/docProps/app.xml" Id="Rdb560d10f77148d3" /><Relationship Type="http://schemas.openxmlformats.org/officeDocument/2006/relationships/officeDocument" Target="/ppt/presentation.xml" Id="R761e651559a5406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7142ec307a4ef3"/>
  </p:sldMasterIdLst>
  <p:notesMasterIdLst>
    <p:notesMasterId xmlns:r="http://schemas.openxmlformats.org/officeDocument/2006/relationships" r:id="R328ee52e97db4282"/>
  </p:notesMasterIdLst>
  <p:sldIdLst>
    <p:sldId xmlns:r="http://schemas.openxmlformats.org/officeDocument/2006/relationships" id="256" r:id="R3872a0c158cb4e67"/>
    <p:sldId xmlns:r="http://schemas.openxmlformats.org/officeDocument/2006/relationships" id="257" r:id="R21aee6e9cfd54371"/>
    <p:sldId xmlns:r="http://schemas.openxmlformats.org/officeDocument/2006/relationships" id="258" r:id="R2afd387d6128427d"/>
    <p:sldId xmlns:r="http://schemas.openxmlformats.org/officeDocument/2006/relationships" id="259" r:id="R15acbfa0e7ec4d39"/>
    <p:sldId xmlns:r="http://schemas.openxmlformats.org/officeDocument/2006/relationships" id="260" r:id="Reb7c32ffa61b44c0"/>
    <p:sldId xmlns:r="http://schemas.openxmlformats.org/officeDocument/2006/relationships" id="261" r:id="Ra5ad5ec7abfe45f2"/>
    <p:sldId xmlns:r="http://schemas.openxmlformats.org/officeDocument/2006/relationships" id="262" r:id="R00a5347a35f74e5c"/>
    <p:sldId xmlns:r="http://schemas.openxmlformats.org/officeDocument/2006/relationships" id="263" r:id="R4dd8061c39c44c17"/>
    <p:sldId xmlns:r="http://schemas.openxmlformats.org/officeDocument/2006/relationships" id="264" r:id="Ra712e848cedb47c2"/>
    <p:sldId xmlns:r="http://schemas.openxmlformats.org/officeDocument/2006/relationships" id="265" r:id="R49dcd4eaa2664f6b"/>
    <p:sldId xmlns:r="http://schemas.openxmlformats.org/officeDocument/2006/relationships" id="266" r:id="R63e3b399bbb048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3adaae3260462e" /><Relationship Type="http://schemas.openxmlformats.org/officeDocument/2006/relationships/slideMaster" Target="/ppt/slideMasters/slideMaster1.xml" Id="R997142ec307a4ef3" /><Relationship Type="http://schemas.openxmlformats.org/officeDocument/2006/relationships/notesMaster" Target="/ppt/notesMasters/notesMaster1.xml" Id="R328ee52e97db4282" /><Relationship Type="http://schemas.openxmlformats.org/officeDocument/2006/relationships/presProps" Target="/ppt/presProps.xml" Id="R45ccd593e64a4517" /><Relationship Type="http://schemas.openxmlformats.org/officeDocument/2006/relationships/tableStyles" Target="/ppt/tableStyles.xml" Id="R4fce29a3b989428e" /><Relationship Type="http://schemas.openxmlformats.org/officeDocument/2006/relationships/slide" Target="/ppt/slides/slide1.xml" Id="R3872a0c158cb4e67" /><Relationship Type="http://schemas.openxmlformats.org/officeDocument/2006/relationships/slide" Target="/ppt/slides/slide2.xml" Id="R21aee6e9cfd54371" /><Relationship Type="http://schemas.openxmlformats.org/officeDocument/2006/relationships/slide" Target="/ppt/slides/slide3.xml" Id="R2afd387d6128427d" /><Relationship Type="http://schemas.openxmlformats.org/officeDocument/2006/relationships/slide" Target="/ppt/slides/slide4.xml" Id="R15acbfa0e7ec4d39" /><Relationship Type="http://schemas.openxmlformats.org/officeDocument/2006/relationships/slide" Target="/ppt/slides/slide5.xml" Id="Reb7c32ffa61b44c0" /><Relationship Type="http://schemas.openxmlformats.org/officeDocument/2006/relationships/slide" Target="/ppt/slides/slide6.xml" Id="Ra5ad5ec7abfe45f2" /><Relationship Type="http://schemas.openxmlformats.org/officeDocument/2006/relationships/slide" Target="/ppt/slides/slide7.xml" Id="R00a5347a35f74e5c" /><Relationship Type="http://schemas.openxmlformats.org/officeDocument/2006/relationships/slide" Target="/ppt/slides/slide8.xml" Id="R4dd8061c39c44c17" /><Relationship Type="http://schemas.openxmlformats.org/officeDocument/2006/relationships/slide" Target="/ppt/slides/slide9.xml" Id="Ra712e848cedb47c2" /><Relationship Type="http://schemas.openxmlformats.org/officeDocument/2006/relationships/slide" Target="/ppt/slides/slide10.xml" Id="R49dcd4eaa2664f6b" /><Relationship Type="http://schemas.openxmlformats.org/officeDocument/2006/relationships/slide" Target="/ppt/slides/slide11.xml" Id="R63e3b399bbb048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a3d5cfe31b4fb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da8f1ae981471c" /><Relationship Type="http://schemas.openxmlformats.org/officeDocument/2006/relationships/notesMaster" Target="/ppt/notesMasters/notesMaster1.xml" Id="R4d29c288784541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909648ce4d43cf" /><Relationship Type="http://schemas.openxmlformats.org/officeDocument/2006/relationships/notesMaster" Target="/ppt/notesMasters/notesMaster1.xml" Id="Rf407961ed56748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e489a9994a4291" /><Relationship Type="http://schemas.openxmlformats.org/officeDocument/2006/relationships/notesMaster" Target="/ppt/notesMasters/notesMaster1.xml" Id="R47fb3d230c5e4a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7f9534813744202" /><Relationship Type="http://schemas.openxmlformats.org/officeDocument/2006/relationships/notesMaster" Target="/ppt/notesMasters/notesMaster1.xml" Id="R5ba04c5e30db4d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be5b351e7c481c" /><Relationship Type="http://schemas.openxmlformats.org/officeDocument/2006/relationships/notesMaster" Target="/ppt/notesMasters/notesMaster1.xml" Id="R60ac6b2c9d3047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90931f276a4ef6" /><Relationship Type="http://schemas.openxmlformats.org/officeDocument/2006/relationships/notesMaster" Target="/ppt/notesMasters/notesMaster1.xml" Id="R5bc68f2c8a664a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bdad93d2ba64f52" /><Relationship Type="http://schemas.openxmlformats.org/officeDocument/2006/relationships/notesMaster" Target="/ppt/notesMasters/notesMaster1.xml" Id="Rbe0b4d7a92bd4a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a16a8fb2f940cc" /><Relationship Type="http://schemas.openxmlformats.org/officeDocument/2006/relationships/notesMaster" Target="/ppt/notesMasters/notesMaster1.xml" Id="Rcf40bfc9471641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981f9817f04e0b" /><Relationship Type="http://schemas.openxmlformats.org/officeDocument/2006/relationships/notesMaster" Target="/ppt/notesMasters/notesMaster1.xml" Id="R46c868f7c51e4a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f99508ced4404f" /><Relationship Type="http://schemas.openxmlformats.org/officeDocument/2006/relationships/notesMaster" Target="/ppt/notesMasters/notesMaster1.xml" Id="R3cefc42ba1fa43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5e70e228851492e" /><Relationship Type="http://schemas.openxmlformats.org/officeDocument/2006/relationships/notesMaster" Target="/ppt/notesMasters/notesMaster1.xml" Id="Rdf7f050aa13845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da425a6edb47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1aaeec23e64ec7" /><Relationship Type="http://schemas.openxmlformats.org/officeDocument/2006/relationships/slideLayout" Target="/ppt/slideLayouts/slideLayout1.xml" Id="R8e2e9adfd17040f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2e9adfd17040f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91b2b43a44ce2" /><Relationship Type="http://schemas.openxmlformats.org/officeDocument/2006/relationships/image" Target="/ppt/media/image.png" Id="R3ca7d282a4b449b5" /><Relationship Type="http://schemas.openxmlformats.org/officeDocument/2006/relationships/notesSlide" Target="/ppt/notesSlides/notesSlide1.xml" Id="R8dfaf1c8e3ba48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9f2a3d5c34767" /><Relationship Type="http://schemas.openxmlformats.org/officeDocument/2006/relationships/notesSlide" Target="/ppt/notesSlides/notesSlide2.xml" Id="R6720bde08f7e4d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633b82e854813" /><Relationship Type="http://schemas.openxmlformats.org/officeDocument/2006/relationships/notesSlide" Target="/ppt/notesSlides/notesSlide3.xml" Id="R75a217a55d3448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124b7f8bb4fa7" /><Relationship Type="http://schemas.openxmlformats.org/officeDocument/2006/relationships/notesSlide" Target="/ppt/notesSlides/notesSlide4.xml" Id="R589f0156efa5409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c921aec9d40c5" /><Relationship Type="http://schemas.openxmlformats.org/officeDocument/2006/relationships/notesSlide" Target="/ppt/notesSlides/notesSlide5.xml" Id="Rc8750e5d642047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aa182605884fa5" /><Relationship Type="http://schemas.openxmlformats.org/officeDocument/2006/relationships/notesSlide" Target="/ppt/notesSlides/notesSlide6.xml" Id="Rff0db16739aa43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6aefbb5ee4c15" /><Relationship Type="http://schemas.openxmlformats.org/officeDocument/2006/relationships/notesSlide" Target="/ppt/notesSlides/notesSlide7.xml" Id="R49c1fff77b914d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b412a1f52846bd" /><Relationship Type="http://schemas.openxmlformats.org/officeDocument/2006/relationships/notesSlide" Target="/ppt/notesSlides/notesSlide8.xml" Id="Ra99c94a6bdd942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fa435f8ef473a" /><Relationship Type="http://schemas.openxmlformats.org/officeDocument/2006/relationships/notesSlide" Target="/ppt/notesSlides/notesSlide9.xml" Id="R5d82ccfd188948a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a3c88db594a19" /><Relationship Type="http://schemas.openxmlformats.org/officeDocument/2006/relationships/notesSlide" Target="/ppt/notesSlides/notesSlide10.xml" Id="Ra4f1c023cf5e456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2d8b20a2d44c0" /><Relationship Type="http://schemas.openxmlformats.org/officeDocument/2006/relationships/notesSlide" Target="/ppt/notesSlides/notesSlide11.xml" Id="Ra798c500284d44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2D406D-8098-4C1B-8654-72A631D93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BD05B-27C2-4580-948F-AD2D33215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FF3718-432C-4E36-AB31-C23FEAF2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Content Calendar In Canva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1D168-CBCD-4013-A712-49C0D815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plans a month of posts to keep launches, events, and daily updates on track.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05AA9-2BDE-4FB0-98AC-5DA0C82D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EBD09-BA5E-4015-A237-F30CEA90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15532E-B69C-46BB-A9EC-A93F61C0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A9DC6-E555-4B88-A6FE-AB111A9FA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a7d282a4b449b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762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A074CC-8D8E-4209-884C-42D351F12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B6424-FA18-4EDF-A2A5-31B5D334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8C0A10-D75E-469B-A0A7-3331E5E3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34FD0F-83CA-40A7-A41D-02038247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988B5C-9D53-4DD5-B6B8-66F68D80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content calendar in canva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06204C-9559-4F0C-85C9-A0186453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A1CEE-1493-40A8-851C-7C3A4A91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BCFD20-975A-48C8-A748-697FD61A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CB759F-467A-47C1-82A5-D7A38C41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F6E2A4-1430-43AE-BD21-8888FBEF6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C9928-758E-474B-85F9-17C1CBC61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D36EF2-09D8-49E0-B48D-90D39E0A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DBD34-C06F-44FB-80A1-7B182FCF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D1775-FB0A-4A1A-A376-9AD3915ED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A3D334-470F-4E52-BC00-39F3DE20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0A2C49-5E0F-4D84-AFD2-954ABFE65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9DE75-3924-45D1-99C3-E5C61C74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E5776-4FF0-495A-A809-944EB8D8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4B6270-890B-40BD-B177-DB767CA41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FCA1A7-FA8F-4AEA-93F6-92F3A33DD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092B3-D5D6-45D5-B6EF-C8FFF234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13722946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75F446-6FE4-4B16-AEDF-055ED385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B50DD-9675-4FFA-998F-A34479DE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37722D-4558-46CA-B785-88E1FE62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3768E-EDF8-4EC1-966D-07B213923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AB2AB-05DA-4272-991F-71943462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weekly themes, draft posts, and stay consistent.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9A42A3-BEE1-434D-9835-280B6681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684201-76FE-4E58-B6D5-C4D4BF3F8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07553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98C857-1C9D-4F97-B132-287FE31A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185F4-96F8-4299-A649-F85F563CE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CD9FD0-8F76-4FD3-9312-B6B53442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1E7D47-7D68-470D-8E24-0BE9ED8E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97275-B672-431C-9269-2DBFFA4A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create content calendar in canva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7EA677-4A1A-492A-A0C4-CC9FBCFF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42CBEF-FE8D-42FA-8C90-1024A70C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B8AEE0-DD04-45D9-B0D0-19EBEC61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49FFB-8832-46A5-ACC8-DBF627B1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content calendar in canva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6CF91-9C13-4379-920D-85B14A94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09F022-9B96-4C3B-8B39-E5AFB1421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52C4A-DE4C-48D4-BDDF-1538656D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567720-FAEF-4BEF-9264-C755AF95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B38EBD-E5E6-41E4-80BF-1C6CF9A9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weekly themes, draft posts, and stay…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4AB605-CB6A-44F7-8175-4CE913328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AC987-2DFF-4A4A-891C-1246CED03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A15C5C-1CBD-461F-B9F1-3683273C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43E246-1B96-4FFB-A55D-02B42F07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1D96FB-C3C2-4D7B-BE69-DCE886DC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C4A75A-62B3-4148-903F-E4650589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0238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C37396-CB57-461D-942D-20C89D60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266E6-6CA6-4867-A84C-C5066A67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654114-D469-4DAF-875B-64E6D147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2CDBDE-C4A8-4297-866B-1953A57B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714F0-9F57-41E4-8BF6-9A08131B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79EBA-1143-4764-B373-F1A52334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9F5388-E5AB-4C25-BFC4-30D5AD6B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DEAAB-4989-48B3-BBF2-05B4EBE5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94C169-BD9E-4DF4-8D23-0740AB66A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F86503-BB91-4491-B6CB-1F86246E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DC5088-0F07-4CA9-B27E-D8781164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39ACFC-E36A-4766-A55D-1A9A5DA1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873487-3C98-4D14-BB8C-E26A5B79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B5ACB8-A662-4127-842E-9F46D0E6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FC4B6A-156E-4F88-AE3C-67702032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39073E-666E-401C-B30D-BB1E61FE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24E5B-82EA-4389-930E-44B81552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294AD4-A0A8-47E7-BC4C-8D2226D7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87ED41-480F-4B65-BC9A-D1030E902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C8C3BD-3A73-4A9B-AD56-B2381BCD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4003F0-B44C-4E03-A0F9-D593FBE58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535E57-D83B-4617-8147-5C53B6D2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C98BD1-EF81-4994-9A35-B2DD2CD9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0376FC-CF88-4976-AF21-B64321B0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64E2D4-4187-402C-B598-D49425C2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76D67F-6CE1-4C7D-AB31-F90B10DD8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299197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4F48C9-06CC-46F7-A40D-782770F27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EA5AC-AD7D-4714-A529-E5CED0592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981AE-0B84-42CC-BA92-8EEE8AC0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C60BC-613D-4605-A834-CF6D4E78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53437-FEB1-4F1A-85DE-76A578F2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content calendar in canva: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A13D30-472E-4C98-85F6-040DA2EFB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2B09B-FC09-444E-82FA-AD5FA1DB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DCFE3-D16D-4835-9AC8-6B2463C0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F9514-CF9D-4152-96AD-8444F0EC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written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7D64E1-4401-488E-8E0A-3DB0E522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E1182-5C9B-4C1A-A357-C457092C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Important dates get missed or doubled.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FDDEB-C232-4206-80BA-1C1E2E78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7905F3-4ADB-446D-9814-3ADF46C15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D8125-0FAC-45E5-88DD-EB3E3D75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3F39F-8A66-4F0A-92D5-7E40B128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1172B-F170-456F-82FC-4DAD0EA5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471E0D-E86E-49CD-B472-907ADCF03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2FDAF3-C841-4F40-ACCC-80ED09AB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74A731-B2D3-4A22-B21E-40A74CBC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tasks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C576A8-62CA-42B1-8B46-A8EF713F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888B92-6A7A-4A14-A854-D6163C699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ahead with less stress.</a:t>
            </a:r>
          </a:p>
        </p:txBody>
      </p:sp>
    </p:spTree>
    <p:extLst>
      <p:ext uri="{BB962C8B-B14F-4D97-AF65-F5344CB8AC3E}">
        <p14:creationId xmlns:p14="http://schemas.microsoft.com/office/powerpoint/2010/main" val="396190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69B90-5FBE-4392-9325-09C3CD86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6EE525-81B0-4698-A6EC-86B5DE80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2635B3-4FEA-4B86-8310-BFF975D3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5246C-B88A-4C6A-B5CB-FD3B42EF2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79268-1386-4A80-B057-4AC66C91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ABDE30-44B3-4BAF-AF75-FEA12778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0690D2-6030-4849-BBC8-A76DC8EB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B7F17-D197-4B97-9B0F-16BE50BA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A4C232-6E07-4146-83E7-080A5184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06ED6E-C3A7-4191-B6FB-FA4FD7058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plan promotions, updates, and product stories.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F78231-5E0D-4B97-A4A3-11E0FF83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23FC33-4C06-4FCE-B84D-96C954324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342C1-F347-40CD-8557-C2FDAC47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74588C-F31E-4A69-A3B2-8845A8D4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CAC748-E6B8-42FC-BE74-90A4368A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structure for approving posts and tracking deadlines.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8BF98D-8E4C-4161-A074-E2440D65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77B4F-11F4-440D-A681-F2CCEEB4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CF3B9E-707B-4764-8E89-EC6BF74E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64B936-96AD-4F38-9455-B18289B9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SOLO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90A88C-3AB4-468E-A4E6-3CDD4942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system to stay organized without daily guesswork.</a:t>
            </a:r>
          </a:p>
        </p:txBody>
      </p:sp>
    </p:spTree>
    <p:extLst>
      <p:ext uri="{BB962C8B-B14F-4D97-AF65-F5344CB8AC3E}">
        <p14:creationId xmlns:p14="http://schemas.microsoft.com/office/powerpoint/2010/main" val="3684781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ACC4E8-E92A-4BA5-9423-B522CB682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0CAC03-6653-46A8-A85C-D35ED70A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63F25C-97D6-44A6-9E20-53ABFCD0E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E5318-CBC2-455D-9EE5-1245FCA0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E0023B-DAE6-48ED-B7B5-0B9CDC2E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DB606-9FE4-4430-88A1-3C3D7A65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F50A7-F24A-4A51-BD10-00368AD3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6F490-CA79-47B3-8F5D-FBAB50F8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354B4E-3182-4B04-933D-9A1D19A2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23F033-DE91-48D7-A1DB-4389B31E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7D1823-7874-4048-BF37-FEC1607C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03BA5C-8DAF-49A2-8E2C-6B3F171E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18EA66-999C-4844-B11F-E075303F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5CB9CC-B697-4F9A-BC96-908A70D9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B7757-CA64-46DB-9EE4-06382D82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A4A8D8-F005-4B43-9623-A2DFD7BE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B6B2B9-4433-42E2-B3FB-E6DB774B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DE2A2E-3BF6-4544-A155-60BD9F32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A64168-4EE3-4479-9D78-7509C9148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2EC7D1-4125-47A7-ABF5-137EDBD6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29A850-AFCC-4632-AF54-822C00AF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4C84D8-A196-47CB-8F17-9C53AD23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FF6F6E-DE1A-49B8-908F-691BE82D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CD370F-53B0-4EFB-8B3A-C5ED0919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F77089-6A2A-4B53-B6A2-B0097A3B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6F4272-74A1-4EEA-BC96-B5B1BC3B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FEC58B-AB29-4998-95AA-A0A8DCAFF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167C62-7492-4285-907C-EA1E10C1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209B9C-A100-4E45-8699-900A2EA96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</p:spTree>
    <p:extLst>
      <p:ext uri="{BB962C8B-B14F-4D97-AF65-F5344CB8AC3E}">
        <p14:creationId xmlns:p14="http://schemas.microsoft.com/office/powerpoint/2010/main" val="11885774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FF428A-1C12-462B-B965-F27E07FA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E9486-4FC8-47BE-9D85-8DCD6B0E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7DA4A-8DFB-4A33-BAA1-CDBC2762F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D1E5E-5049-4CD2-8D04-55F23EC7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E0FEA-40B5-420C-AECB-E67E1CB5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content calendar in canva: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116B3F-8114-49B9-B4A1-437DB25B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8B5DA-9A97-40DF-97C8-C9084E88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DE508-6480-46E6-9AFE-17BAD2A0F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29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plan posts for launches, holidays, and behind-the-scenes stories?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72DD29-F848-4B6F-84BB-62AA90D9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6030C8-BB6B-4E5F-BB90-C041556E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C25F85-B5E1-41F8-84CA-3645767AF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DFFA6-0F6D-4138-8E8D-C31B03207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19A033-DDEB-4428-9B4F-4BE8934BE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2A8746-C8EE-4284-B580-222779085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1C90A4-D3C7-428C-945F-B231633F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5987DB-9B49-4598-89D3-87DC085D3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5472A7-EB89-47C1-8B5C-B4CADA7E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1E4964-52C4-4616-BA40-84D565A2E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4401604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0A4EF1-61D0-4CF3-B837-45115177C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1EB858-9B1D-4AF2-9377-1CB19128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DA91A-3FA1-4DED-B2B0-A589A6E3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73D23-426F-49F1-B6C8-F3C0A099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0538D-2697-428F-B07C-02BB3218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content calendar in canva: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C2A350-DA2A-4A1C-ACDA-CAF3C8AD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F913C-61ED-45ED-82A3-EE69BE5E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EE958-34D5-4B8E-9373-0256EB31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E8E43D-F707-4AEC-BBA8-7DE3EF36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168D02-82CA-479D-8F19-5978FE319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BE5702-3E74-4917-B123-E6257622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B08B67-0018-499E-BBC9-CFA366BA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7C2DA-7544-4755-B7A6-A9BC511D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CB600-7C0C-4EF3-B5FC-0431ED7D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EC803C-E792-41B1-BCDB-C46F1EE9B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DEBFA-BB58-4160-B28A-FC5799AF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F30BFC-8E46-4E1F-B482-B2820464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7F5B8F-0849-46FF-8437-04E174C0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E2548A-A283-415B-B916-62FA2E4B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BF52BC-A596-4F23-8640-73224959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3F7522-FE0D-4BD3-A0B9-A808733F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51BAC0-B89B-46A6-A130-6A991E64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781B7F-3EC4-4239-9298-93F29190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4CDC36-8FE7-419E-9113-CF2211B0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48C65D-5258-4272-AB4B-81022C21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168216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81007-0016-440B-981C-F7FD01B9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72461-A23C-44DD-A18E-B793DD11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07B2A-45EE-4821-B13A-D4548197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simple plan and keep every post on schedule.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1322D-8D61-4ADA-86D2-7DC66A96E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92EFCB-791F-4851-9BF3-EFEDFBF0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A9C13-FD3D-41C4-9A08-FE5BDCA0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A7FA5F-3D60-4724-AC19-3DD36D68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54484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2026-10-01T22:12:14.3420000Z</dcterms:created>
  <dcterms:modified xsi:type="dcterms:W3CDTF">2026-10-01T22:12:14.3420000Z</dcterms:modified>
</coreProperties>
</file>