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51226b7cfd49b8" /><Relationship Type="http://schemas.openxmlformats.org/officeDocument/2006/relationships/extended-properties" Target="/docProps/app.xml" Id="R918407eb6fc84faa" /><Relationship Type="http://schemas.openxmlformats.org/officeDocument/2006/relationships/officeDocument" Target="/ppt/presentation.xml" Id="Rd5c1bfc3827148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8f50dea5644fdc"/>
  </p:sldMasterIdLst>
  <p:notesMasterIdLst>
    <p:notesMasterId xmlns:r="http://schemas.openxmlformats.org/officeDocument/2006/relationships" r:id="R42c21cc62e8844d6"/>
  </p:notesMasterIdLst>
  <p:sldIdLst>
    <p:sldId xmlns:r="http://schemas.openxmlformats.org/officeDocument/2006/relationships" id="256" r:id="R31dd285afb924620"/>
    <p:sldId xmlns:r="http://schemas.openxmlformats.org/officeDocument/2006/relationships" id="257" r:id="R79b70126232a4487"/>
    <p:sldId xmlns:r="http://schemas.openxmlformats.org/officeDocument/2006/relationships" id="258" r:id="Rc1ad263fd0ce4c7b"/>
    <p:sldId xmlns:r="http://schemas.openxmlformats.org/officeDocument/2006/relationships" id="259" r:id="R04ba47ee3af4414c"/>
    <p:sldId xmlns:r="http://schemas.openxmlformats.org/officeDocument/2006/relationships" id="260" r:id="R93ed661d860843ca"/>
    <p:sldId xmlns:r="http://schemas.openxmlformats.org/officeDocument/2006/relationships" id="261" r:id="Rb49fa7f67db34c58"/>
    <p:sldId xmlns:r="http://schemas.openxmlformats.org/officeDocument/2006/relationships" id="262" r:id="R07c8a3ef12f840e2"/>
    <p:sldId xmlns:r="http://schemas.openxmlformats.org/officeDocument/2006/relationships" id="263" r:id="R72853c39c37b4ef6"/>
    <p:sldId xmlns:r="http://schemas.openxmlformats.org/officeDocument/2006/relationships" id="264" r:id="R1bca30dd07d14e2d"/>
    <p:sldId xmlns:r="http://schemas.openxmlformats.org/officeDocument/2006/relationships" id="265" r:id="Ra8c16a1b8e7447b7"/>
    <p:sldId xmlns:r="http://schemas.openxmlformats.org/officeDocument/2006/relationships" id="266" r:id="Rd312c36bd7e14f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4ef76841d247ec" /><Relationship Type="http://schemas.openxmlformats.org/officeDocument/2006/relationships/slideMaster" Target="/ppt/slideMasters/slideMaster1.xml" Id="Rc58f50dea5644fdc" /><Relationship Type="http://schemas.openxmlformats.org/officeDocument/2006/relationships/notesMaster" Target="/ppt/notesMasters/notesMaster1.xml" Id="R42c21cc62e8844d6" /><Relationship Type="http://schemas.openxmlformats.org/officeDocument/2006/relationships/presProps" Target="/ppt/presProps.xml" Id="R9fe4b0feb9c44155" /><Relationship Type="http://schemas.openxmlformats.org/officeDocument/2006/relationships/tableStyles" Target="/ppt/tableStyles.xml" Id="Re8098f09f86b4808" /><Relationship Type="http://schemas.openxmlformats.org/officeDocument/2006/relationships/slide" Target="/ppt/slides/slide1.xml" Id="R31dd285afb924620" /><Relationship Type="http://schemas.openxmlformats.org/officeDocument/2006/relationships/slide" Target="/ppt/slides/slide2.xml" Id="R79b70126232a4487" /><Relationship Type="http://schemas.openxmlformats.org/officeDocument/2006/relationships/slide" Target="/ppt/slides/slide3.xml" Id="Rc1ad263fd0ce4c7b" /><Relationship Type="http://schemas.openxmlformats.org/officeDocument/2006/relationships/slide" Target="/ppt/slides/slide4.xml" Id="R04ba47ee3af4414c" /><Relationship Type="http://schemas.openxmlformats.org/officeDocument/2006/relationships/slide" Target="/ppt/slides/slide5.xml" Id="R93ed661d860843ca" /><Relationship Type="http://schemas.openxmlformats.org/officeDocument/2006/relationships/slide" Target="/ppt/slides/slide6.xml" Id="Rb49fa7f67db34c58" /><Relationship Type="http://schemas.openxmlformats.org/officeDocument/2006/relationships/slide" Target="/ppt/slides/slide7.xml" Id="R07c8a3ef12f840e2" /><Relationship Type="http://schemas.openxmlformats.org/officeDocument/2006/relationships/slide" Target="/ppt/slides/slide8.xml" Id="R72853c39c37b4ef6" /><Relationship Type="http://schemas.openxmlformats.org/officeDocument/2006/relationships/slide" Target="/ppt/slides/slide9.xml" Id="R1bca30dd07d14e2d" /><Relationship Type="http://schemas.openxmlformats.org/officeDocument/2006/relationships/slide" Target="/ppt/slides/slide10.xml" Id="Ra8c16a1b8e7447b7" /><Relationship Type="http://schemas.openxmlformats.org/officeDocument/2006/relationships/slide" Target="/ppt/slides/slide11.xml" Id="Rd312c36bd7e14f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e56e53301e46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d70b85a13c45e4" /><Relationship Type="http://schemas.openxmlformats.org/officeDocument/2006/relationships/notesMaster" Target="/ppt/notesMasters/notesMaster1.xml" Id="R532e6dba36ae4f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a5825845584000" /><Relationship Type="http://schemas.openxmlformats.org/officeDocument/2006/relationships/notesMaster" Target="/ppt/notesMasters/notesMaster1.xml" Id="Rbe066fa68fbe4c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404b24d1734fca" /><Relationship Type="http://schemas.openxmlformats.org/officeDocument/2006/relationships/notesMaster" Target="/ppt/notesMasters/notesMaster1.xml" Id="Ra90d80bbef8c4c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896903dd084717" /><Relationship Type="http://schemas.openxmlformats.org/officeDocument/2006/relationships/notesMaster" Target="/ppt/notesMasters/notesMaster1.xml" Id="Rb7257d514e7544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ccca65d36740f3" /><Relationship Type="http://schemas.openxmlformats.org/officeDocument/2006/relationships/notesMaster" Target="/ppt/notesMasters/notesMaster1.xml" Id="R3a4e935113e649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81d0731b3b457a" /><Relationship Type="http://schemas.openxmlformats.org/officeDocument/2006/relationships/notesMaster" Target="/ppt/notesMasters/notesMaster1.xml" Id="R09d94eab4d3746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ac41980d144151" /><Relationship Type="http://schemas.openxmlformats.org/officeDocument/2006/relationships/notesMaster" Target="/ppt/notesMasters/notesMaster1.xml" Id="Re1026f83fcf441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4e96de54984b78" /><Relationship Type="http://schemas.openxmlformats.org/officeDocument/2006/relationships/notesMaster" Target="/ppt/notesMasters/notesMaster1.xml" Id="R8c750ac9ae4340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cf19c46f85436a" /><Relationship Type="http://schemas.openxmlformats.org/officeDocument/2006/relationships/notesMaster" Target="/ppt/notesMasters/notesMaster1.xml" Id="Ra4b01234f3cd42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099afe739444dc" /><Relationship Type="http://schemas.openxmlformats.org/officeDocument/2006/relationships/notesMaster" Target="/ppt/notesMasters/notesMaster1.xml" Id="Rc8316392ef8b48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c06b2546c84277" /><Relationship Type="http://schemas.openxmlformats.org/officeDocument/2006/relationships/notesMaster" Target="/ppt/notesMasters/notesMaster1.xml" Id="R838ad87041474c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77cb1d341e48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de8607338f47c1" /><Relationship Type="http://schemas.openxmlformats.org/officeDocument/2006/relationships/slideLayout" Target="/ppt/slideLayouts/slideLayout1.xml" Id="R054e028f209447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4e028f209447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9f31ea3a84fcf" /><Relationship Type="http://schemas.openxmlformats.org/officeDocument/2006/relationships/image" Target="/ppt/media/image.png" Id="R0960c769fb454add" /><Relationship Type="http://schemas.openxmlformats.org/officeDocument/2006/relationships/notesSlide" Target="/ppt/notesSlides/notesSlide1.xml" Id="Rb677c4d9c62b4d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e0a83cd7d4a85" /><Relationship Type="http://schemas.openxmlformats.org/officeDocument/2006/relationships/notesSlide" Target="/ppt/notesSlides/notesSlide2.xml" Id="R056eb04739114f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e6811fced4f12" /><Relationship Type="http://schemas.openxmlformats.org/officeDocument/2006/relationships/notesSlide" Target="/ppt/notesSlides/notesSlide3.xml" Id="R9e10557f049242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a33ddf8af405a" /><Relationship Type="http://schemas.openxmlformats.org/officeDocument/2006/relationships/notesSlide" Target="/ppt/notesSlides/notesSlide4.xml" Id="Raf79989785e840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ac2659727423a" /><Relationship Type="http://schemas.openxmlformats.org/officeDocument/2006/relationships/notesSlide" Target="/ppt/notesSlides/notesSlide5.xml" Id="R75ff331bb43d42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5269f7ce74ed2" /><Relationship Type="http://schemas.openxmlformats.org/officeDocument/2006/relationships/notesSlide" Target="/ppt/notesSlides/notesSlide6.xml" Id="R3674b545b66d4f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ad02ef4e724060" /><Relationship Type="http://schemas.openxmlformats.org/officeDocument/2006/relationships/notesSlide" Target="/ppt/notesSlides/notesSlide7.xml" Id="R23ec38ae1ea04b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c870e75d74b36" /><Relationship Type="http://schemas.openxmlformats.org/officeDocument/2006/relationships/notesSlide" Target="/ppt/notesSlides/notesSlide8.xml" Id="R74eb7a9240034d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18a16916c4193" /><Relationship Type="http://schemas.openxmlformats.org/officeDocument/2006/relationships/notesSlide" Target="/ppt/notesSlides/notesSlide9.xml" Id="Rce0b96597da344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18135da4a4401" /><Relationship Type="http://schemas.openxmlformats.org/officeDocument/2006/relationships/notesSlide" Target="/ppt/notesSlides/notesSlide10.xml" Id="Re9211eb7b2ba43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94fd0ae18e4299" /><Relationship Type="http://schemas.openxmlformats.org/officeDocument/2006/relationships/notesSlide" Target="/ppt/notesSlides/notesSlide11.xml" Id="Rbde739e34aae4c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20D93-5B6A-44BC-96ED-FC292D50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E324D1-636F-481E-BE7B-5E9EB733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A50CF-FFE8-44ED-80FE-5F87FDD1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Video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BCAC5-7DD9-4A95-90C0-D35211FA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pitch into a clear 90-second demo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4B634-4C2E-4B8A-B58D-70EFCD58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59F52-A058-4BF7-805D-2E862CBB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5F2FE-6D25-4702-96DA-4C7E41C0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16D18-B63F-4CBF-824D-AD874F7A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0c769fb454ad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70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4FCC1-7CFC-4571-A5FA-A12E9BE2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046589-826B-41CD-BBB6-D4BCBD8A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B56DE-D0D7-4DF1-BCF2-852422B1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2C114-1E16-41BA-81F1-8A43AC114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E413C-0766-465D-9A20-3F4480EB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video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86E80-2101-4189-8976-27D02D32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467E8-E76C-4711-B6F5-3434F7D2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25FE39-FAEA-4259-9EFF-EC61D4E8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93A605-25EF-4249-A71A-0EC64AF9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7805AC-4068-4B20-8EA5-2F8401A0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F7509-3D43-4E0C-8824-96552483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0F1E5-D63D-4D11-AF6B-6EB29D0D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1AEA4-0635-495C-B93A-4C458BEA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B98245-D1EE-4126-A150-8F82221C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853A53-EEA0-4D66-8479-2327C452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3E5DD8-86AC-47C6-9943-81E2BE75F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Editing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5A9064-8300-4607-B4A6-1FD136EE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product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017357-C000-49A5-95DB-33F20C77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5FA1A-F816-43D9-9E3A-B86959CC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A04B76-B4DC-43F9-BABC-4E263BAB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33137C-3FB1-4DAB-804D-9EE9AA0E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</p:spTree>
    <p:extLst>
      <p:ext uri="{BB962C8B-B14F-4D97-AF65-F5344CB8AC3E}">
        <p14:creationId xmlns:p14="http://schemas.microsoft.com/office/powerpoint/2010/main" val="11454746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00D68-B93A-49AA-85C1-F296691C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CB10D-4091-4E23-BCAD-17BC8923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6C9EFD-F2F7-4C89-90E8-537C3E60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F60DF-1241-4B7C-8103-6BE6F03A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B0E09-3DF3-4B45-9F23-395CB72F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a simple demo that explains value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46C70-E4D7-4204-924A-C428A083D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A384DB-A439-4C63-9114-8EEB3FFB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24509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F2E68A-E10F-43DF-ABA3-CA07120B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121E2-33AB-467D-978B-483F8942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AB33C-0CDD-4F06-8C6E-2867DAC9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7940E-2D8F-4DD0-B6F7-C7FB4664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85DC1-9EFF-4DDA-98E1-14996F57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create video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5F9A8-BE2F-46A8-A07E-87CDCC0A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D6D6F-A2E3-4721-B79F-67B98D4A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46D62-4243-4858-AF93-C6BE0ACE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79E51-E879-4447-9FD4-4B07416A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video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4937A-A702-442D-9DBF-809AB871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200DA-8C6B-425D-970C-A212BC38C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0342C-042B-4571-BAF6-BD448269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B2D862-8B6A-4716-AD5E-39337BB6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2123E-DDA7-4802-8967-03044BA6D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simple demo that explains value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129EAE-E853-44CF-8239-F1E26FFB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DDE89-6589-49A1-BD7A-C512A1D4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CA276-DE81-4EF4-A3D8-02809C99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0FCE5-E6DC-4D73-8965-8F528C3B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7E289D-780B-48D2-AED4-005508ED8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Add clean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38729B-5006-40CB-84A8-537DA90C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440900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953E1F-A2A3-4017-96B9-CC00DEDB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E846E-CFFD-46A0-A337-5AE173E4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034237-6A6A-4D10-9DBA-798A16A9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06236-66FE-4B49-80B8-CDBE3757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F6B95-01BB-4F29-9E04-D379B568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1E956-BB2E-45CC-B7A0-F48FA1DF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DD8B8-BBC5-44F9-9887-FB21371F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247D1-EDDA-40D3-96E4-32E8E7D7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45055-3C9C-4D06-8750-C829D52B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00BA0-2CE7-4408-9039-F989FB9E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3847C-B7CD-42B2-B9E4-14333DF7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49D39-BC08-444C-8AC2-0144914C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E4463-5CE2-44F2-8CDC-C338B41D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FAF20-B967-435D-8A1E-17243891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743BF-B978-482F-B730-0851DED7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225C5-1FEA-436C-AF13-FB40AA92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57CDF0-9329-493C-B519-40E15D0B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product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BE0819-4ECD-4B03-8703-23904010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B1260-5730-44E2-9E16-A3F6AB47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4DBE9E-4F92-4C4E-BA25-45FD214C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8778D5-1092-40E9-9C84-87FD2332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479ADF-C36C-43CF-B3CD-CB9D8E30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A44955-2BAD-4C92-AEF7-4A3F2DCA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1128B4-8A24-44C0-95CB-F26C7240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5D51A8-D7B2-4DC0-A673-D7B6B7C0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C4DEF3-3897-4296-AEDC-CDEA004F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80345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6640DA-502F-4FD9-BF3A-6525F89C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337DF-132A-439B-AF12-EF8A312D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E4B7F-77B7-4E9F-878A-C6CBDC85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66F1E-054C-4440-B2BF-B9BAD84A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24C45-BA63-4D9D-962A-6E12A249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video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5E871-012C-490A-8513-03B786EF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B8C4F5-B462-4314-9780-75DBBFC7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C8AC11-6219-4DB4-AC71-4906C73F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E74BA-0A58-4E39-AF12-889D51B0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static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9DF40-3BE4-4170-A515-98C63D6A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21B4B-69B7-4426-A748-A9959EF4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product story jumps between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88406D-4EE2-4DEA-905D-61A913BE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425ECF-F4EA-42CB-9EE5-6F7DF44F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video looks unfinished and rushed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35C8F5-922E-47E6-B41A-A8D82EFC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DD8E8-7C88-41E1-B073-2251347F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FC4C8-F24A-4F03-820E-D315D6BD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C91D8A-8758-4598-9532-EDEBFD51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flows from problem to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72D90F-098A-40B7-8BD5-CCCBDCB2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D87204-CDA0-4DCB-9C5A-49A0AF860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Visuals support each key talking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4202C2-171B-4613-A124-142EDA5D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8E8CF-2389-4CC9-8D42-A91897A6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polished and focused</a:t>
            </a:r>
          </a:p>
        </p:txBody>
      </p:sp>
    </p:spTree>
    <p:extLst>
      <p:ext uri="{BB962C8B-B14F-4D97-AF65-F5344CB8AC3E}">
        <p14:creationId xmlns:p14="http://schemas.microsoft.com/office/powerpoint/2010/main" val="8824663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7DE064-0733-46AE-9BED-0D89661F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3AF0B-3F97-4E4D-A9C0-043C1F1C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0BF47-6592-4681-B14F-FF5938C2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388D8-6F07-4B81-8FE7-F1B52A12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4F544-D7CD-4FBD-8243-4F5D7F34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E62F65-A7BA-42B5-ABE9-6F178D78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8ABD1-BB59-4A78-A1B3-EBAA51C8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98AD9-E1A8-4190-AF43-08AEB17F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BEF53-49AF-4CC5-B830-298D1041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143F2-A950-44A7-9D8D-820F8B916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new idea without losing the audience.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F31E99-9EE0-49A9-9045-3C41B6A9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79361-572B-49B1-A942-217C42DD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8A69F9-D9EC-4BB5-B3A2-BAD4324C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910BE3-FFDE-4CFF-A773-824B34ED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032130-44C2-4DAD-8DC3-336D9E9E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format for short presentations and launch videos.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664E6C-1027-4127-8ACC-37F97C81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D782B-9F26-4A1B-B650-E551FA69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6A7E99-1A47-4C62-8B95-1367A76E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FC1D84-0DAD-4CD4-A3CC-7257655B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2195B4-3459-4B33-A90A-D92B10DB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structure for class projects and visual storytelling.</a:t>
            </a:r>
          </a:p>
        </p:txBody>
      </p:sp>
    </p:spTree>
    <p:extLst>
      <p:ext uri="{BB962C8B-B14F-4D97-AF65-F5344CB8AC3E}">
        <p14:creationId xmlns:p14="http://schemas.microsoft.com/office/powerpoint/2010/main" val="3830766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E9F5DF-8BE9-4057-9368-F1A4D295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2B2EE-DEF4-46F6-A3B5-C09D8712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096C11-4A14-4D5E-8AC2-F25A030C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DCEBA-4CEE-4003-B5A5-B265092D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B26C7-2315-402F-BE45-15017892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EDFC6-C717-45F4-ADFA-A3917A1B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D45E3-C1B0-4D95-8B03-9CDD0F36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40A076-E975-4205-9BDC-E6EB94D9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A1FCE-7770-4D00-A0DF-168F710A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5B402-378F-427A-83E3-37923CFE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7899C-D784-4B18-B8A2-C3F7D5BB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D6B40-DC69-4953-B9E4-FD75E7CC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8CBFF-3ACE-44CD-AF06-607C9DC7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A337E4-918E-498A-B90C-97B914B5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DC80DB-95BB-4F5C-82E5-2C555941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759786-1BCB-4EAF-AAB3-7FB453CF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14B613-AE9A-4CA6-A72C-0D07B965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43881F-FBD5-47D6-A533-0B503805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F8E6AF-3E3A-488D-8EA3-C61AC05D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AB5A4C-20B0-4197-A4D2-8E67AED9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6C71DF-B663-4A45-8DB1-976DF04D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010B7-8071-464F-A664-70C1620F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B81DB1-10D8-432C-ACF5-A4E10BDA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product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4C63D4-99B3-4CA5-BA8D-72FDD0C2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7049B5-A757-441E-8106-DA68E4E0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A27943-2822-4186-BE4E-F51A123D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204E2D-78C6-4F83-8310-664290F0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3CACD4-5B4C-42E3-8B87-66D12F90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982CB0-AF41-433B-AF89-15440F3D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for quick pacing</a:t>
            </a:r>
          </a:p>
        </p:txBody>
      </p:sp>
    </p:spTree>
    <p:extLst>
      <p:ext uri="{BB962C8B-B14F-4D97-AF65-F5344CB8AC3E}">
        <p14:creationId xmlns:p14="http://schemas.microsoft.com/office/powerpoint/2010/main" val="7458473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41EF1F-4AE1-4DAA-B0F1-DAC555A5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63C9F-CC3C-40F4-B982-5018AAB9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09CE28-F7C4-4A94-BC19-597EDE2E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BAD37-2CCD-4D4E-AE88-427E0D56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0FEF8-4081-4735-957A-8E474E8C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video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84971-1667-4445-82D0-13A46466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6B829-7C0B-464A-AC67-C90564417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2A37A-DD78-4481-8C8C-22A84CB4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small team turn a rough pitch into a clear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B3D680-220C-4AA9-9C41-26159628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AB1C6B-122A-4A75-81B9-42CC3362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1E1A9-1F14-4D7E-B7C0-03D03DC2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70B59F-37FE-4CB4-8556-D287F94D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91E5C8-34D1-4490-A682-9104EAED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CFF839-7AD3-4824-A741-F4199E7C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42D6B-1C1F-495D-B417-24260B55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product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0A0F1E-8565-4639-9814-062F6A01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4375CA-5D81-439B-A383-B884979D0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1DFDB-D3BD-461D-8312-E1F42DBAC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</p:spTree>
    <p:extLst>
      <p:ext uri="{BB962C8B-B14F-4D97-AF65-F5344CB8AC3E}">
        <p14:creationId xmlns:p14="http://schemas.microsoft.com/office/powerpoint/2010/main" val="12726261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DB8AB6-FCDA-449B-93D5-87A573C4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6BA010-73D0-48DB-890F-8AEBEE61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8BE1D-F05B-4C6C-8D6E-6C1C4981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673C8-A906-4B0B-A4A7-BDB3CA69F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550C0-F9A2-42B5-97F3-22B63C96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video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C76046-9F3E-4AFB-856C-CE49CC4A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26AAAF-32EE-4FB6-8AA1-C86843E9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9893E-009A-44EB-B7A4-2E751696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F3122-2689-4A53-94AE-0535CCCE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48FBE-9A3A-41A8-8076-A65F8C5B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73E89-5836-40B1-9D75-E96B28A8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C23FB-546F-431F-B4EE-13EF2B37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B4F82-7444-4978-AD92-B8EF6DE5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7C561-CE9D-463B-88BB-2D8C791C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a short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463C16-3F4F-4D74-AC1C-6BA2C59F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0B32D9-6A1F-4EDB-8A4B-84164B3E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9EB6F7-7CDF-49C8-A745-E8481B29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11BA5-9D06-409A-B62C-33B530E2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227E5-8863-47B3-86BB-3FD7B9F7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product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6594B-8A4B-4053-9336-8F1A8FD8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E23A84-B117-4579-9B1D-B39D288D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D81A29-A3F4-40D2-BC55-81E456956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CF3D94-906E-4E34-AC3A-A1996616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D462DD-26E5-47A6-A560-72352755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clean captions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CF72B1-11D1-4415-8246-A0EDC249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56615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5E688-756B-44DF-820B-E8A15F0E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AFC79-3710-412E-8E4B-9D593706C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665E8-805F-41C1-AC21-287AE165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sharper story,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A7FA1-49F3-41F4-A8D8-6B3A2109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346DC-0B55-4877-B821-F5455F4C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D6EE6-4900-427E-84C6-B12FF264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60C3F-78A3-4C29-A346-A1A2DC5E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805892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2026-10-01T22:26:43.8670000Z</dcterms:created>
  <dcterms:modified xsi:type="dcterms:W3CDTF">2026-10-01T22:26:43.8670000Z</dcterms:modified>
</coreProperties>
</file>