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04a7ed97924e28" /><Relationship Type="http://schemas.openxmlformats.org/officeDocument/2006/relationships/extended-properties" Target="/docProps/app.xml" Id="Ra13ce504491c4dd1" /><Relationship Type="http://schemas.openxmlformats.org/officeDocument/2006/relationships/officeDocument" Target="/ppt/presentation.xml" Id="R7891ff85b23d4b0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9d12c6e603947dd"/>
  </p:sldMasterIdLst>
  <p:notesMasterIdLst>
    <p:notesMasterId xmlns:r="http://schemas.openxmlformats.org/officeDocument/2006/relationships" r:id="R197f619bcf5f4851"/>
  </p:notesMasterIdLst>
  <p:sldIdLst>
    <p:sldId xmlns:r="http://schemas.openxmlformats.org/officeDocument/2006/relationships" id="256" r:id="R444ac508acfd482c"/>
    <p:sldId xmlns:r="http://schemas.openxmlformats.org/officeDocument/2006/relationships" id="257" r:id="R9c328466c198430f"/>
    <p:sldId xmlns:r="http://schemas.openxmlformats.org/officeDocument/2006/relationships" id="258" r:id="R0d45b5af60554472"/>
    <p:sldId xmlns:r="http://schemas.openxmlformats.org/officeDocument/2006/relationships" id="259" r:id="R3345d582918e4ba4"/>
    <p:sldId xmlns:r="http://schemas.openxmlformats.org/officeDocument/2006/relationships" id="260" r:id="R49177cf5e13347e9"/>
    <p:sldId xmlns:r="http://schemas.openxmlformats.org/officeDocument/2006/relationships" id="261" r:id="R8464a7d5d7b24073"/>
    <p:sldId xmlns:r="http://schemas.openxmlformats.org/officeDocument/2006/relationships" id="262" r:id="Rc95f5936a5b24fdf"/>
    <p:sldId xmlns:r="http://schemas.openxmlformats.org/officeDocument/2006/relationships" id="263" r:id="R54d79b8bfed94cc2"/>
    <p:sldId xmlns:r="http://schemas.openxmlformats.org/officeDocument/2006/relationships" id="264" r:id="Rca65c02a309e435b"/>
    <p:sldId xmlns:r="http://schemas.openxmlformats.org/officeDocument/2006/relationships" id="265" r:id="Rf6ec1b1824e94e74"/>
    <p:sldId xmlns:r="http://schemas.openxmlformats.org/officeDocument/2006/relationships" id="266" r:id="Rba13bcd32a56428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de6e1531cec46c1" /><Relationship Type="http://schemas.openxmlformats.org/officeDocument/2006/relationships/slideMaster" Target="/ppt/slideMasters/slideMaster1.xml" Id="Re9d12c6e603947dd" /><Relationship Type="http://schemas.openxmlformats.org/officeDocument/2006/relationships/notesMaster" Target="/ppt/notesMasters/notesMaster1.xml" Id="R197f619bcf5f4851" /><Relationship Type="http://schemas.openxmlformats.org/officeDocument/2006/relationships/presProps" Target="/ppt/presProps.xml" Id="R2abe999d9b2946fc" /><Relationship Type="http://schemas.openxmlformats.org/officeDocument/2006/relationships/tableStyles" Target="/ppt/tableStyles.xml" Id="R3c7d1515929346df" /><Relationship Type="http://schemas.openxmlformats.org/officeDocument/2006/relationships/slide" Target="/ppt/slides/slide1.xml" Id="R444ac508acfd482c" /><Relationship Type="http://schemas.openxmlformats.org/officeDocument/2006/relationships/slide" Target="/ppt/slides/slide2.xml" Id="R9c328466c198430f" /><Relationship Type="http://schemas.openxmlformats.org/officeDocument/2006/relationships/slide" Target="/ppt/slides/slide3.xml" Id="R0d45b5af60554472" /><Relationship Type="http://schemas.openxmlformats.org/officeDocument/2006/relationships/slide" Target="/ppt/slides/slide4.xml" Id="R3345d582918e4ba4" /><Relationship Type="http://schemas.openxmlformats.org/officeDocument/2006/relationships/slide" Target="/ppt/slides/slide5.xml" Id="R49177cf5e13347e9" /><Relationship Type="http://schemas.openxmlformats.org/officeDocument/2006/relationships/slide" Target="/ppt/slides/slide6.xml" Id="R8464a7d5d7b24073" /><Relationship Type="http://schemas.openxmlformats.org/officeDocument/2006/relationships/slide" Target="/ppt/slides/slide7.xml" Id="Rc95f5936a5b24fdf" /><Relationship Type="http://schemas.openxmlformats.org/officeDocument/2006/relationships/slide" Target="/ppt/slides/slide8.xml" Id="R54d79b8bfed94cc2" /><Relationship Type="http://schemas.openxmlformats.org/officeDocument/2006/relationships/slide" Target="/ppt/slides/slide9.xml" Id="Rca65c02a309e435b" /><Relationship Type="http://schemas.openxmlformats.org/officeDocument/2006/relationships/slide" Target="/ppt/slides/slide10.xml" Id="Rf6ec1b1824e94e74" /><Relationship Type="http://schemas.openxmlformats.org/officeDocument/2006/relationships/slide" Target="/ppt/slides/slide11.xml" Id="Rba13bcd32a56428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940699ebc984a2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0910d0d4f8451f" /><Relationship Type="http://schemas.openxmlformats.org/officeDocument/2006/relationships/notesMaster" Target="/ppt/notesMasters/notesMaster1.xml" Id="R7c8a74c5615c433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255cfbfc43748ae" /><Relationship Type="http://schemas.openxmlformats.org/officeDocument/2006/relationships/notesMaster" Target="/ppt/notesMasters/notesMaster1.xml" Id="Ra563556a9eb04c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a4e2019ed534996" /><Relationship Type="http://schemas.openxmlformats.org/officeDocument/2006/relationships/notesMaster" Target="/ppt/notesMasters/notesMaster1.xml" Id="R49af151cec5843b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cac26a95724e94" /><Relationship Type="http://schemas.openxmlformats.org/officeDocument/2006/relationships/notesMaster" Target="/ppt/notesMasters/notesMaster1.xml" Id="R36c923aeaf2e4f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c337e438ff4a7e" /><Relationship Type="http://schemas.openxmlformats.org/officeDocument/2006/relationships/notesMaster" Target="/ppt/notesMasters/notesMaster1.xml" Id="Re7f5ebc455bb40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4fc5d20bd64d27" /><Relationship Type="http://schemas.openxmlformats.org/officeDocument/2006/relationships/notesMaster" Target="/ppt/notesMasters/notesMaster1.xml" Id="Rcb378dad633b454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6eeb62161aa44c8" /><Relationship Type="http://schemas.openxmlformats.org/officeDocument/2006/relationships/notesMaster" Target="/ppt/notesMasters/notesMaster1.xml" Id="R0fffb31df1b24d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c457b6af504d15" /><Relationship Type="http://schemas.openxmlformats.org/officeDocument/2006/relationships/notesMaster" Target="/ppt/notesMasters/notesMaster1.xml" Id="R7495a9d6007547f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431b29bc684acd" /><Relationship Type="http://schemas.openxmlformats.org/officeDocument/2006/relationships/notesMaster" Target="/ppt/notesMasters/notesMaster1.xml" Id="R51d1b10883ce45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6248f0e9894d5b" /><Relationship Type="http://schemas.openxmlformats.org/officeDocument/2006/relationships/notesMaster" Target="/ppt/notesMasters/notesMaster1.xml" Id="R60092590153f4bd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7af4b892b3d34efd" /><Relationship Type="http://schemas.openxmlformats.org/officeDocument/2006/relationships/notesMaster" Target="/ppt/notesMasters/notesMaster1.xml" Id="R0ae48374b5e14ad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7b603180c0d4d3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ce47665b9074afb" /><Relationship Type="http://schemas.openxmlformats.org/officeDocument/2006/relationships/slideLayout" Target="/ppt/slideLayouts/slideLayout1.xml" Id="R30533464aa4d42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0533464aa4d42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1fffd248f4944" /><Relationship Type="http://schemas.openxmlformats.org/officeDocument/2006/relationships/image" Target="/ppt/media/image.png" Id="Ra1b9699eddad4eb9" /><Relationship Type="http://schemas.openxmlformats.org/officeDocument/2006/relationships/notesSlide" Target="/ppt/notesSlides/notesSlide1.xml" Id="R3a3120d3023b4c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d4a55497a2408d" /><Relationship Type="http://schemas.openxmlformats.org/officeDocument/2006/relationships/notesSlide" Target="/ppt/notesSlides/notesSlide2.xml" Id="R5cef62024f49437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e4485ae70341e3" /><Relationship Type="http://schemas.openxmlformats.org/officeDocument/2006/relationships/notesSlide" Target="/ppt/notesSlides/notesSlide3.xml" Id="R3826b695e926461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f4c31110ab48c8" /><Relationship Type="http://schemas.openxmlformats.org/officeDocument/2006/relationships/notesSlide" Target="/ppt/notesSlides/notesSlide4.xml" Id="R0834bc2b4d7140a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ceb18c5582482a" /><Relationship Type="http://schemas.openxmlformats.org/officeDocument/2006/relationships/notesSlide" Target="/ppt/notesSlides/notesSlide5.xml" Id="R969b1fa190e8437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e10b66952343e5" /><Relationship Type="http://schemas.openxmlformats.org/officeDocument/2006/relationships/notesSlide" Target="/ppt/notesSlides/notesSlide6.xml" Id="Rd049682160e9456d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c3a2423dad450d" /><Relationship Type="http://schemas.openxmlformats.org/officeDocument/2006/relationships/notesSlide" Target="/ppt/notesSlides/notesSlide7.xml" Id="Rf03b92cbe07748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beaa79f5914ebc" /><Relationship Type="http://schemas.openxmlformats.org/officeDocument/2006/relationships/notesSlide" Target="/ppt/notesSlides/notesSlide8.xml" Id="R95f563530b56468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8692d95294a9c" /><Relationship Type="http://schemas.openxmlformats.org/officeDocument/2006/relationships/notesSlide" Target="/ppt/notesSlides/notesSlide9.xml" Id="R80b5edb4fc5f49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f9b1c6b2384bad" /><Relationship Type="http://schemas.openxmlformats.org/officeDocument/2006/relationships/notesSlide" Target="/ppt/notesSlides/notesSlide10.xml" Id="Re23cc9b231814b0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f25526e8294dc3" /><Relationship Type="http://schemas.openxmlformats.org/officeDocument/2006/relationships/notesSlide" Target="/ppt/notesSlides/notesSlide11.xml" Id="Ra00a8a95896a424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D2E464-18BD-40FF-9440-74A2E045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AB981F-E1EB-48CE-ADCD-EE9CB56AA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9B11D7-0ABE-4CB9-9B30-FD6442B7E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Create Video Storyboard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88376C-7C37-40D0-9AB5-C0588429A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team maps a 60-second launch film for a new eco bottle.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8FF5F1-5CBC-46FD-8A43-6E79DC57C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301F0D-8317-4641-9D3F-B1EA530A1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E91387-2809-468B-B0B7-E42482F4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E134F3-25D7-46C6-97A0-8B43D89CD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1b9699eddad4eb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7027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C28C69D-4E38-44FB-A0F1-565F26EB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D01C6B2-978E-4D2E-93F3-6DF42BE868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96CBD5-9D49-4F73-8B3D-75C47299D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EB5AE-7719-488D-AB7A-43426C935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1C4CC2-D85D-4898-ABF6-5174170BB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video storyboard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A849D8-A3CA-4F17-9741-C6872ECFE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C13C5F-0A50-4F78-80CF-635875CAB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699B63-A79E-4AA2-89A5-8BF052802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Project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E988E5-19FD-4510-9080-2E2EA21B4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465FAC-FE4D-4892-AD5B-CCCCCC84A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3CE54EF-C48F-443E-9D53-12470782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ECD476-C255-4468-9C70-DFA46EF9B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139568-DAD4-49E6-9321-568F7E5EC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2CFABA-B279-4B6F-882C-7CBD5D2CC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62A808-FDB7-4AF2-9170-CC0EE895A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917DD2-9533-4FC3-9340-A25FB2661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Notes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09A23E-CEF0-4BEA-B5EB-0D8426861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A2394D-B495-4924-B4E5-4124CFCAF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DDC9E5-16F5-4F88-8D73-2A8825628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F655995-1471-48F5-B371-CE8B43B36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Review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45C4736-2E0F-486A-A340-3987F5EEF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9199926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F8BE40-B7A7-4BD7-A5B9-F7F38377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A5FCF0-C12B-493C-A662-8F7996C3C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B8764F-564D-4D0F-9169-5164D9E1F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21B21B-8BBD-4E2E-AA0E-4E2C7575D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A0FDC-95DD-40FC-9B3E-FEBDBCE1E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rough concept into a clear scene-by-scene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63D45D4-38AE-4994-83AF-7878B7EA6E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E1FE82-4829-440A-A5DE-95E48F201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205984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475ADCD-E23D-4480-8B00-277BCFE7E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DB318F-D6BB-4D0D-8A99-8E8E2EEED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4DE380-1275-4FA6-BBC2-9E7142D91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3E1BD0-C3E9-4555-8F2E-5C30AA5C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8CFC14-12C1-4F48-8097-91BCFE755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create video storyboard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C33DA9-5693-4BE1-929C-278B12ED4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267A5B3-202A-4D0B-B093-339A98120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513B90-C42E-417A-A4CC-25809417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85D867-35D8-4E35-B15F-12DBED33EC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video storyboard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934CE7-4C9B-482B-B207-0535B5D85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E321EA-AD0F-4177-BA2A-76D5660D5E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CAF5889-7AEB-4189-B81B-6644AFAF8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25ED68-4AF8-48CA-B2E8-97DDE6FE6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BBA11-5ED7-476F-9FFF-C9D1FCC63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rough concept into a clear scene-b…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219C18-CA15-41BA-83C7-D23F58D90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E1AE5-AB5D-4804-AD0C-779278732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C444313-1AA8-4539-9BBE-49F9B8EB6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A348D9-775E-49B3-BE67-76B36ECD6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07BCA-0A2A-4042-95FB-229B4FBB2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Finalize frames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C8047EA-93CE-4A2E-ADEF-FA161901E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239264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B088D1C-4A25-4490-B39E-5C694CEAB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C11A6D-A12C-4BCE-B394-E02D6B8DB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666155-EAE0-4EBE-8777-1D4700A0A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3CD0D4-E660-409D-B31E-3B6474F9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FE0D60-F492-4048-A3E5-00F8DBE9A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00C96-95E6-4474-9CB8-BA3C187F0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D5DE937-BF9F-4706-A36D-9EFC8CD5A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8180EA-D2ED-472E-A45E-EFC62E28D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1D26D19-60DB-41A1-8ADF-11969F11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37D6AA-0D48-421B-9083-55A8920C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6CF0FC-3BCA-4C86-AACB-BF731D8AC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6DF940-A0D7-49FF-8BC8-D26358C4E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B1CD2A-2280-4EC1-B58F-E545E9EE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206053-882C-41C6-95E1-391614BCD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8F0E79-0585-4120-9DE6-0D450BB96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55605C1-274A-4B37-AE64-500DDD91B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FCC586-83B0-4FFB-A1A6-62F2BA766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0C4878-3671-4B4F-96D1-D0C77A318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13BE88-8170-41A8-85FD-C15D1DB3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E316469-2A9B-4E92-8849-174E5BE2A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2675B1-5F95-4BF7-A587-A64224C6D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18FD24E-6272-4D89-88E8-29010BA2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640709F-6627-41C3-8944-47E016DC3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D7F298-3360-4477-A3B2-71823D89E7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48CFAA-345E-45ED-A90B-61D0A198A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D81006-A1A9-406D-A055-06769CF3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03043548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4705B60-E802-44DC-B00F-64EF147E8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EE1BAC-0100-437A-9D2E-D020C9F0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C59FF-BA03-4671-A7F9-C00CD2599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3073C3-1ADF-4313-9CA6-03CD22162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17A948-BEF8-41EE-A54D-CAA1D775B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video storyboard: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FA55A1-086F-4383-B0C9-E700D2F92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6BB632-BEFB-40B8-B0B6-0039A26B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836D73-C1E9-400B-AD3F-D48D90AF2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66E380-C266-4CF1-B10C-1A5A41C2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0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are scattered across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3D8BD8-4D19-48F3-B5C5-8C67242FE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F58E60D-5E69-429A-9250-9EE5A5AA1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disagrees on scene order.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071B14-03C4-40AC-AE4F-3AF97EF62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8E78BA-2B85-470C-83B6-98075663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Filming starts without a clear plan.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866B21-C60A-40A9-9935-B2B1AAE41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A2551-A6B9-4EBB-BE58-B95986929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EF0294-93A2-4E07-836F-1034EF125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7639D5-E502-4142-B65B-4C2357BAC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5E3AD-23DF-47DA-A2AC-3BA016DBE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35FACCE-219A-4192-A3CF-14743D261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reviews one shared visual plan.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FD9BC4-3E10-40FE-B13F-21198067A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782518C-5693-45A1-BF02-68E462C49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Production starts with fewer revisions.</a:t>
            </a:r>
          </a:p>
        </p:txBody>
      </p:sp>
    </p:spTree>
    <p:extLst>
      <p:ext uri="{BB962C8B-B14F-4D97-AF65-F5344CB8AC3E}">
        <p14:creationId xmlns:p14="http://schemas.microsoft.com/office/powerpoint/2010/main" val="7583026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9AB8DF-CEF9-4990-A01B-0A36FC8A4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DCA3C8-8BCE-41A1-B641-39B6460B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A23AB9B-F8EA-476C-8ED1-26391A80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81958E-09C4-4340-BE8C-86E6A2D33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8986F5B-5F9B-4BE6-BFB9-DAEFCFA4A1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A01A7-31AA-4371-B835-A9BC5156C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BC1932-C3B3-4BF3-8111-E33CB6D6C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063434-A089-4898-BF3A-8B588FE3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A94EDC-6DCA-4BA5-860C-741AAA41C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BE94B1-1579-4605-8A6C-AF794CF64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align message, visuals, and timing.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1CC72D-B4DD-453E-9859-94531461E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1CB5D3-2DFA-4E84-85F7-3A950A056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383C164-BDA6-4A62-938A-613A201F1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529238-E37E-42EA-B9ED-999B75633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PRODUCER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E21F55-E275-4A77-A42E-27D2F06CF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shot list to plan filming and editing.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7E742E-61AD-4721-860E-17686E294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44C22C-8210-4A59-A145-E9DE38F7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CF06EFF-3853-4B76-8D4D-6471D5A78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C26519B-37C1-41AC-B9BA-2FC0E8C97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LEAD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A904B7-6D30-4D14-B392-B77BBA3A1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quick format to test ideas before production.</a:t>
            </a:r>
          </a:p>
        </p:txBody>
      </p:sp>
    </p:spTree>
    <p:extLst>
      <p:ext uri="{BB962C8B-B14F-4D97-AF65-F5344CB8AC3E}">
        <p14:creationId xmlns:p14="http://schemas.microsoft.com/office/powerpoint/2010/main" val="25016505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DEDF4D8-E8E1-499E-842C-13AE01077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78FCCB-CE3E-44BB-8C29-977C85FB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41B939-EB90-4E5B-B90E-1A24F87DE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7EC455-8FFE-4039-B075-46CDC80BC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2B9806-742D-488D-A604-7DD2E4F8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493C6F-E52E-4D71-BBA8-D2506A5D6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C89CC0-568A-4D80-A372-5B01E4C0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5A779E-7549-4726-ABF6-AA52C5A27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63DB2E-CB23-47EF-B154-219C8F0DB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1C6358-96E6-4A4E-9DF3-FD109CE813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78AE577-34B1-4626-82C3-9624FC530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54AA440-F273-4C78-B360-40F827417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9E367C-CCCA-4216-81CF-BA84D970F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3357AD-0DCF-45BC-8CE2-3F44051DC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8B03F6-67AF-48E1-B5CF-62240BB63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2FBF6-0C16-478A-AC62-E6985F24D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E6C52D-ACF7-455E-B027-4C90E5FEC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043EEF2-B967-4DD8-8A8B-9D527AD3F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FBE77BF-F447-48C2-A629-810B499C1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36A0E2-2C14-4D8E-8DD5-B3C18806D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16DBC25-72B1-4B36-91A6-D80EE2367D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CBC50D-944C-400B-8F39-DF967328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F561B88-D49C-4FC6-843C-694A0C194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C7E53F-9574-42D7-9417-F4EDB33D0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7071A2-34BB-497F-B531-60712FD67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9EA9780-0C47-4A1E-A8A9-2C9AC77F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E4611A5-1CDB-4E17-9345-2AEF023E45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B821C57-FFD0-4329-BD4D-499131B3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F67E466E-EFE2-4DE7-AFD7-9CA59A4DE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timing</a:t>
            </a:r>
          </a:p>
        </p:txBody>
      </p:sp>
    </p:spTree>
    <p:extLst>
      <p:ext uri="{BB962C8B-B14F-4D97-AF65-F5344CB8AC3E}">
        <p14:creationId xmlns:p14="http://schemas.microsoft.com/office/powerpoint/2010/main" val="41848613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A9B693-8A29-4219-8FEA-8A6BDA6C9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B2459E-EF3D-45D9-88A1-631B17437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90DD74-E8E7-4BFB-8314-A587F380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BA3A05-17E5-4906-8ED5-1D7B64DB90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1F433E-8B8C-4851-9FD4-08190E1C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video storyboard: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F1CD41-37FF-4455-BE1D-74FF0F5F9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06919-993F-44D8-82BF-D72A9F742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9C1525-9270-4D39-8C6B-2509640B3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865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team plan a launch story that feels clear and engaging?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F058B9-15AD-4D0A-97B6-2C2A779AA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DC19F05-551C-4A2E-A7C4-FCEF5D558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8CCD4-E3A9-4CE3-A338-C53EFEA74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1C244A-9135-402B-8839-A0CE913E95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F45FC4B-946F-4BA0-8FE0-8CAA71227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77C527-101B-4413-A8BE-7CD178B54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8046DC-4F0C-414A-B0E8-71C1A27A3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BD1E2D-CFBE-4A4F-B864-16F7FDA08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0AFD02-104B-4A23-BFF5-2818644D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5C0BDB-5F79-46D5-BADE-86721D89F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</p:spTree>
    <p:extLst>
      <p:ext uri="{BB962C8B-B14F-4D97-AF65-F5344CB8AC3E}">
        <p14:creationId xmlns:p14="http://schemas.microsoft.com/office/powerpoint/2010/main" val="170873392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8AF6645-C2EF-4BE5-B9A6-89BC300BF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4EADF8-1108-40F4-B8BD-9FB35C969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963BD-4956-4F24-9853-771E62F2B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1FCB4A-6323-4BBB-946E-9F4615A5A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B4AB57D-E07A-4422-A2C6-07D47DC57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create video storyboard: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BB074C-FEBA-4E45-AB0A-8E09F8C9A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29476A-D336-4B8C-9A31-479270DC7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C8B57-9746-4B2F-AA03-0342AB7A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07E9E-B39E-4225-ACCD-B74E9C6F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7D3834-047D-446C-BF59-F0AD96804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18858C-1BD3-41AA-8CA9-5CD6B2DA9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0531F5D-B839-4B87-9DEF-882B4D7F2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A8973-C841-4402-8C0C-F84002365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150B114-E7B1-4821-B435-5BAF5DE86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7C595E2-7961-4BB1-B4AC-0A807A92A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73E695-07AC-420E-8F48-EF634A10B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48D63-44AC-477E-9271-FEFAC9A66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CB3A89-6B62-436C-AA7D-C6C042D08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6F7C2F-9F21-4A31-A114-8466BF2F7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dialogue notes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84876A4-436E-47F0-A438-A031348A2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5FD96F-EEF4-4C13-BFEE-07C41C00D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55AD03F-BD1B-4439-98E2-CB11058FA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FBC96DA-FC57-4F13-B60F-AF4CAC274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C729A0-A5AE-46EB-875B-4C1F54C36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Finalize frames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D6ED1EE-447A-4E44-AF3F-EDF4179E0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5330641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C93845-7B94-46C9-8009-8DEFD675D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634A1E-3C0B-4DEA-A08D-8883033FA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3DAD5-C399-4933-9243-3B35A2E9D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Use this structure to shape the story before filming.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8315423-0F61-483D-B880-0A79E98B4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492B7A-6A0A-4045-9188-9CBF41080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05F001-1CE4-4F6B-BA48-6676C053D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FF2B93-CFBA-46A7-82D8-4B1074A4F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9171589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2026-10-01T21:03:39.5980000Z</dcterms:created>
  <dcterms:modified xsi:type="dcterms:W3CDTF">2026-10-01T21:03:39.5980000Z</dcterms:modified>
</coreProperties>
</file>