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3b2742290b24737" /><Relationship Type="http://schemas.openxmlformats.org/officeDocument/2006/relationships/extended-properties" Target="/docProps/app.xml" Id="Rc003cf2770844f88" /><Relationship Type="http://schemas.openxmlformats.org/officeDocument/2006/relationships/officeDocument" Target="/ppt/presentation.xml" Id="Re2d5e1ca2c4d419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0b490dde5244c0e"/>
  </p:sldMasterIdLst>
  <p:notesMasterIdLst>
    <p:notesMasterId xmlns:r="http://schemas.openxmlformats.org/officeDocument/2006/relationships" r:id="R0ffc40487d924aa2"/>
  </p:notesMasterIdLst>
  <p:sldIdLst>
    <p:sldId xmlns:r="http://schemas.openxmlformats.org/officeDocument/2006/relationships" id="256" r:id="R12186fbc88a44bbf"/>
    <p:sldId xmlns:r="http://schemas.openxmlformats.org/officeDocument/2006/relationships" id="257" r:id="Rb6640447b37f443a"/>
    <p:sldId xmlns:r="http://schemas.openxmlformats.org/officeDocument/2006/relationships" id="258" r:id="Rcf69c95478204c06"/>
    <p:sldId xmlns:r="http://schemas.openxmlformats.org/officeDocument/2006/relationships" id="259" r:id="Ra383b67264044956"/>
    <p:sldId xmlns:r="http://schemas.openxmlformats.org/officeDocument/2006/relationships" id="260" r:id="R57840ec94df4438f"/>
    <p:sldId xmlns:r="http://schemas.openxmlformats.org/officeDocument/2006/relationships" id="261" r:id="Reb2c747dbc86417f"/>
    <p:sldId xmlns:r="http://schemas.openxmlformats.org/officeDocument/2006/relationships" id="262" r:id="R0fae251c2d284e89"/>
    <p:sldId xmlns:r="http://schemas.openxmlformats.org/officeDocument/2006/relationships" id="263" r:id="Re38aff1e26ce48b1"/>
    <p:sldId xmlns:r="http://schemas.openxmlformats.org/officeDocument/2006/relationships" id="264" r:id="R76c93339c8a047c4"/>
    <p:sldId xmlns:r="http://schemas.openxmlformats.org/officeDocument/2006/relationships" id="265" r:id="R49dd5576f8bc4856"/>
    <p:sldId xmlns:r="http://schemas.openxmlformats.org/officeDocument/2006/relationships" id="266" r:id="R24f43603a7f34ee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a5299de4c2045da" /><Relationship Type="http://schemas.openxmlformats.org/officeDocument/2006/relationships/slideMaster" Target="/ppt/slideMasters/slideMaster1.xml" Id="Rc0b490dde5244c0e" /><Relationship Type="http://schemas.openxmlformats.org/officeDocument/2006/relationships/notesMaster" Target="/ppt/notesMasters/notesMaster1.xml" Id="R0ffc40487d924aa2" /><Relationship Type="http://schemas.openxmlformats.org/officeDocument/2006/relationships/presProps" Target="/ppt/presProps.xml" Id="R71867c07a29c4794" /><Relationship Type="http://schemas.openxmlformats.org/officeDocument/2006/relationships/tableStyles" Target="/ppt/tableStyles.xml" Id="R4be18ce2aafc4637" /><Relationship Type="http://schemas.openxmlformats.org/officeDocument/2006/relationships/slide" Target="/ppt/slides/slide1.xml" Id="R12186fbc88a44bbf" /><Relationship Type="http://schemas.openxmlformats.org/officeDocument/2006/relationships/slide" Target="/ppt/slides/slide2.xml" Id="Rb6640447b37f443a" /><Relationship Type="http://schemas.openxmlformats.org/officeDocument/2006/relationships/slide" Target="/ppt/slides/slide3.xml" Id="Rcf69c95478204c06" /><Relationship Type="http://schemas.openxmlformats.org/officeDocument/2006/relationships/slide" Target="/ppt/slides/slide4.xml" Id="Ra383b67264044956" /><Relationship Type="http://schemas.openxmlformats.org/officeDocument/2006/relationships/slide" Target="/ppt/slides/slide5.xml" Id="R57840ec94df4438f" /><Relationship Type="http://schemas.openxmlformats.org/officeDocument/2006/relationships/slide" Target="/ppt/slides/slide6.xml" Id="Reb2c747dbc86417f" /><Relationship Type="http://schemas.openxmlformats.org/officeDocument/2006/relationships/slide" Target="/ppt/slides/slide7.xml" Id="R0fae251c2d284e89" /><Relationship Type="http://schemas.openxmlformats.org/officeDocument/2006/relationships/slide" Target="/ppt/slides/slide8.xml" Id="Re38aff1e26ce48b1" /><Relationship Type="http://schemas.openxmlformats.org/officeDocument/2006/relationships/slide" Target="/ppt/slides/slide9.xml" Id="R76c93339c8a047c4" /><Relationship Type="http://schemas.openxmlformats.org/officeDocument/2006/relationships/slide" Target="/ppt/slides/slide10.xml" Id="R49dd5576f8bc4856" /><Relationship Type="http://schemas.openxmlformats.org/officeDocument/2006/relationships/slide" Target="/ppt/slides/slide11.xml" Id="R24f43603a7f34ee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dd9481d435f403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37082e39c234060" /><Relationship Type="http://schemas.openxmlformats.org/officeDocument/2006/relationships/notesMaster" Target="/ppt/notesMasters/notesMaster1.xml" Id="Rf7307b5b4f544b7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325ead41b7b4eec" /><Relationship Type="http://schemas.openxmlformats.org/officeDocument/2006/relationships/notesMaster" Target="/ppt/notesMasters/notesMaster1.xml" Id="R79efd298a17b4d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6b31826e3104902" /><Relationship Type="http://schemas.openxmlformats.org/officeDocument/2006/relationships/notesMaster" Target="/ppt/notesMasters/notesMaster1.xml" Id="Ra2892f4b8052468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0070deb69064b75" /><Relationship Type="http://schemas.openxmlformats.org/officeDocument/2006/relationships/notesMaster" Target="/ppt/notesMasters/notesMaster1.xml" Id="Rfafa3979a87b477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0b6ab46f9674862" /><Relationship Type="http://schemas.openxmlformats.org/officeDocument/2006/relationships/notesMaster" Target="/ppt/notesMasters/notesMaster1.xml" Id="R21bb553a1f9b420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3d1f29d8e524dbd" /><Relationship Type="http://schemas.openxmlformats.org/officeDocument/2006/relationships/notesMaster" Target="/ppt/notesMasters/notesMaster1.xml" Id="Rb1b17c8da528454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27b0403dd67439e" /><Relationship Type="http://schemas.openxmlformats.org/officeDocument/2006/relationships/notesMaster" Target="/ppt/notesMasters/notesMaster1.xml" Id="Rcb31ee0e5a42455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5b3448ebf01483a" /><Relationship Type="http://schemas.openxmlformats.org/officeDocument/2006/relationships/notesMaster" Target="/ppt/notesMasters/notesMaster1.xml" Id="R83dca5ddfd2c438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375d2b73de74b1b" /><Relationship Type="http://schemas.openxmlformats.org/officeDocument/2006/relationships/notesMaster" Target="/ppt/notesMasters/notesMaster1.xml" Id="R9dac75f5f4ed4c5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7af534011904353" /><Relationship Type="http://schemas.openxmlformats.org/officeDocument/2006/relationships/notesMaster" Target="/ppt/notesMasters/notesMaster1.xml" Id="Rc297f74b65904c4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487b28d2edf4545" /><Relationship Type="http://schemas.openxmlformats.org/officeDocument/2006/relationships/notesMaster" Target="/ppt/notesMasters/notesMaster1.xml" Id="R19c7cba5fcfd4c6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296d99554e45a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6502a83e0894d69" /><Relationship Type="http://schemas.openxmlformats.org/officeDocument/2006/relationships/slideLayout" Target="/ppt/slideLayouts/slideLayout1.xml" Id="Rd4de59f2fc8245b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4de59f2fc8245b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4206e9347d4e07" /><Relationship Type="http://schemas.openxmlformats.org/officeDocument/2006/relationships/image" Target="/ppt/media/image.png" Id="R5b2680272982454b" /><Relationship Type="http://schemas.openxmlformats.org/officeDocument/2006/relationships/notesSlide" Target="/ppt/notesSlides/notesSlide1.xml" Id="Receed569b64f496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18135836e644d1" /><Relationship Type="http://schemas.openxmlformats.org/officeDocument/2006/relationships/notesSlide" Target="/ppt/notesSlides/notesSlide2.xml" Id="R9268d41dfa2644c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6eccb1558047f1" /><Relationship Type="http://schemas.openxmlformats.org/officeDocument/2006/relationships/notesSlide" Target="/ppt/notesSlides/notesSlide3.xml" Id="R98b9a858de1c46a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74e1278e674c6d" /><Relationship Type="http://schemas.openxmlformats.org/officeDocument/2006/relationships/notesSlide" Target="/ppt/notesSlides/notesSlide4.xml" Id="Rf7cc5816b343421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034731a3314eb3" /><Relationship Type="http://schemas.openxmlformats.org/officeDocument/2006/relationships/notesSlide" Target="/ppt/notesSlides/notesSlide5.xml" Id="R5b7d6b05f01e43b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66758733b34c9d" /><Relationship Type="http://schemas.openxmlformats.org/officeDocument/2006/relationships/notesSlide" Target="/ppt/notesSlides/notesSlide6.xml" Id="R3b8f4cc655c64d4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c37364ecae4b8b" /><Relationship Type="http://schemas.openxmlformats.org/officeDocument/2006/relationships/notesSlide" Target="/ppt/notesSlides/notesSlide7.xml" Id="Rf820af085fdc41d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7f531dcafb41bd" /><Relationship Type="http://schemas.openxmlformats.org/officeDocument/2006/relationships/notesSlide" Target="/ppt/notesSlides/notesSlide8.xml" Id="R5ec389bcf54c41a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628c31e8cd4297" /><Relationship Type="http://schemas.openxmlformats.org/officeDocument/2006/relationships/notesSlide" Target="/ppt/notesSlides/notesSlide9.xml" Id="R17ad056dadf7476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d8755c1d3e4f58" /><Relationship Type="http://schemas.openxmlformats.org/officeDocument/2006/relationships/notesSlide" Target="/ppt/notesSlides/notesSlide10.xml" Id="R9179587ae53b4da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850e56ecb941e5" /><Relationship Type="http://schemas.openxmlformats.org/officeDocument/2006/relationships/notesSlide" Target="/ppt/notesSlides/notesSlide11.xml" Id="Raa1a9c75682c49a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FDCCEB-0DCD-4B74-BCA2-063F20BA2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A764B0-B4BB-4B64-8DBD-667D9ED94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C6E281-D020-48EF-BD4F-66874F726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Do A Storyboard For A Short Film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AA5B58-03D0-4A94-8142-2AF5077A1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teen runaway's rainy-night train escape unfolds into a quiet, tense short film.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898F2D-5AEE-475B-A2E6-2AF0E67A6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0431AC-105B-49DB-B8D2-84E02E62F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BA7AD3-E7B5-4B25-89B2-48521FB4C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C88762-B1BB-4CC0-A446-EC085252E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2680272982454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8692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F5E0E5-0B17-4D65-A806-A37464E55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58E193-30D3-4995-AEBA-1D615B62F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015813-2074-44C3-972E-C73B9B0D9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8CE31E-A371-4B39-94B0-E8169DD44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C5D897-7BB0-4D42-B0F9-0E5B988A8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do a storyboard for a short film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2BD276-89DC-43B8-9356-405667608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BD3F19-26A2-4D94-8D1C-18D5D1095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458E5E-485B-4810-9553-168A2DA72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4C7570-E9BB-41F6-AB85-7FACCA91E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opening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5161E0-9EF6-42D6-A5A3-CA47E77C2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180498-AEB4-405F-AEDA-9629A016B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D342CD-882C-429D-9E3D-A0C584F42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Beat by Beat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4F5F6E-6A65-450D-A84A-28720EE9A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turning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E1E203-2AEE-4B2C-915F-82AE77325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83876E-5514-4F63-A4AB-2F5E0C978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0AB96B-E9B7-47BC-A648-5F0C9B227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Visual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607460-A7E2-4454-B0E5-60235540E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Block camera angles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AA5244-A183-4C15-9E97-974CC0861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11BC9B-FFE2-49EC-8C11-E29D907ED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C75810-017B-47FF-A414-398F3556E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Polish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A3C52B-5579-4BF5-A598-DDB30A9CB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sound cues</a:t>
            </a:r>
          </a:p>
        </p:txBody>
      </p:sp>
    </p:spTree>
    <p:extLst>
      <p:ext uri="{BB962C8B-B14F-4D97-AF65-F5344CB8AC3E}">
        <p14:creationId xmlns:p14="http://schemas.microsoft.com/office/powerpoint/2010/main" val="16618625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72EF12-E70B-4425-842A-321E9149B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44D0BA-6726-49B3-9BFB-BD5363C45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27B34D-9262-4615-9648-1A8C16255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A056C9-7DF8-4A58-8CD6-EA17E4AD9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B09F24-9E5F-407D-89DD-681F53C37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each shot from alarm to escape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E841A2-3BE7-4901-8347-80C3E77DE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9CB942-EA0A-4DBF-9157-B1C7A8A78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851312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B02BA7-681A-4D53-8AFC-84A99A8B3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DBA1A2-0501-437E-BA3F-90BE0516F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D6E512-C9C5-4060-AFB6-27E266522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84DE16-6257-46C9-9E87-99B16832B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41FEB3-0C07-4373-B87D-DA3C29C07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how to do a storyboard for a short film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A6BCD7-D75B-4D72-AA93-CF0228616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C4048F-6D47-4A38-9A8B-134FB78FA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D1B2E9-A0CD-41BC-94F0-2E63DB8ED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EB3FCC-9238-48BD-A3D2-419A96454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do a storyboard for a short film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13BB64-77FE-4880-9C49-F9E3094C9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670291-AB20-4DC7-B795-ACBD1A878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4BA0E4-B250-410A-ABD8-D41834351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F8613B-13A8-40E4-A02E-5DD597853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E16EDB-BE8F-4C95-A82A-F6772C34B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each shot from alarm to escape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C902BD-8B9E-426F-A3B7-C53DF983E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027127-322A-4A82-BC02-6B740B279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DC3E56-87CB-4864-B101-432B0F4B4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591523-D376-4896-8095-7A69C8178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73EB1A-572B-4FB1-A124-A90B9F8A9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Review scene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47387D-7698-4122-A073-074694943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836263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0FF6472-4B63-43F1-A537-2C87CC2C4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2E1BFA-5496-4427-AB60-A48315701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017403-8311-4AF6-8D88-5B7D81D5C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F8FDBE-705F-4345-B798-42CA5FEB1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FE1ADC-55C4-4838-A9D4-9C7699535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EA6E4E-D88A-4B21-BE2E-1F9FF9F00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911AD4-1FD7-4C5F-918C-24CF68A99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97A121-64F0-4255-87E3-7F1B94BB0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484BB4-89FF-4F20-A046-B6DD46244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opening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043114-A049-4FFF-8F60-1482387AE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1B02DE-6717-4BA5-9582-6CD5418B9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F481F0-54D7-4D3E-8B94-FA26EEBEA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7105EF-0A89-430D-BBB3-C3EF14784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turning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3EDCF0-8238-4020-A78A-34311B376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3FA99C-6799-4A76-9AC3-AB8B074DA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9E166D-16F7-4082-B00C-ACA62478C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92F257-333A-4BD6-9C6D-3F261096C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Block camera angles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35000F-27D7-429A-9171-3371A6445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8B8407-9BCF-44B3-BC9C-F31E18745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459300-CB37-4956-BF63-97BA595B0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8587BD-9BB4-450D-BDA2-4B58F3F8B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sound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3493B1-AFA2-4EEE-9661-7D93CB056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7F4733-603B-42B3-AB01-613F302D9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6CA10E-A596-486C-BC0E-ADA967268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C709EE9-34D4-4871-AD2B-8B0E2217F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07C39E-9D4A-4625-9F42-DBB263726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533214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EF7B57-BC3E-44AE-B4C1-35120E05D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CE89F5-65E0-414D-8FB0-85A0321B5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DB7298-468A-4294-A7E6-259B40084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86FAA4-7F50-41DC-88B3-F8CB1DFFE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03460B-B752-4E41-8E9F-FEB57AE76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do a storyboard for a short film: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46DD18-D146-4796-AFE3-18579C220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AABCE3-407C-4CE5-A1D9-224A8911E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7AD34F-30E8-4C67-B322-667F94000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B05C67-9D7D-4C04-84D7-CCF0BE2C8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Scenes feel scattered and hard to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73F86D-D9D9-4C02-9245-EB44E4411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50FAB9-30C1-4591-8AB2-185E2C8A8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Shot choices are made too late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54DF13-A937-470A-8118-95DFEB100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A1F446-F9BC-4D77-9FD8-F79F63055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ending does not build tension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752CBB-DC57-4E3B-9ADA-AF25BEE64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CC10E7-2696-4E97-86C0-4EDF96959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2F5F78-6F1A-46D8-86D9-466E20413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EC34B6-436D-4B8A-8BBB-ACD606FFA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9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frame supports the story's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8E5565-914E-4360-8469-02EE73151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424A84-CFCA-4895-826E-0B9F5FBFE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Camera moves match the film's mood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17E80B-D119-4C9C-8314-6F68DB7CD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FC2495-7053-4999-8EB9-4071DF996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scene lands with clarity</a:t>
            </a:r>
          </a:p>
        </p:txBody>
      </p:sp>
    </p:spTree>
    <p:extLst>
      <p:ext uri="{BB962C8B-B14F-4D97-AF65-F5344CB8AC3E}">
        <p14:creationId xmlns:p14="http://schemas.microsoft.com/office/powerpoint/2010/main" val="5990208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31DC9A-FBAF-4779-A264-839586C1D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04D3E7-E078-43E9-9E62-A95D973DF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49B25D-EA74-41E8-9B7B-2CAC45691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E030AE-4A5D-4E60-A02D-25AC76018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73D922-789F-4151-88FA-5A449B176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D0A3F8-22AA-43CB-A33D-2534F898B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9EF25E-0839-4D2B-8225-5CACC12A9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B5F1DB-CB39-4543-AD37-19D07261E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F143E0-2290-4FB1-819C-A416ECBDF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3D4F1D-80D5-4C9D-B0DA-5607C04D0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turn a script into clear, shootable scenes.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64DF04-80F4-4E14-9081-175640E3A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26F91C-5742-4513-9BA6-62F2FB16F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F85557-EC95-4D22-B1F6-6502AAB28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A75255-B753-4B6A-970B-6F2FFF232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DEF845-6D26-4D97-8A8D-7235A29B2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plan pacing and camera ideas before a small crew shoot.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D010D2-72DC-44D2-AA65-F12534FF2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7DBF5C-DDEE-49A5-AEE8-492FDF2ED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259D4C-F0EF-4ABA-9932-E29A7F1E1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0E4EF8-232F-401D-B843-EAD2767AD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 ARTISTS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604365-3EA7-4464-8311-FEEE81389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structure for arranging shots and story beats.</a:t>
            </a:r>
          </a:p>
        </p:txBody>
      </p:sp>
    </p:spTree>
    <p:extLst>
      <p:ext uri="{BB962C8B-B14F-4D97-AF65-F5344CB8AC3E}">
        <p14:creationId xmlns:p14="http://schemas.microsoft.com/office/powerpoint/2010/main" val="18375013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EF3A10E-A986-4165-AFF3-85959BE60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9843C9-DD17-46EE-ABCA-8C256FD53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0FCA3A-50E7-4C3B-95AE-1B29C96DC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D5366A-E771-40EC-84BC-917DFE053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2DC6D2-C10A-470B-8721-98E320485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E9611D-38C2-4794-932D-981398F92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6BA374-C6C3-4F6A-BA5E-EB62A820B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D525C2-A6CB-4AE4-89F9-EDE0F96F5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C76729-071E-4CF3-BD97-4914897E7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938593-EC4F-4DFD-8915-7BD6DE0B6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FD18E5-EC08-47D7-A7BB-DF913B5E0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opening mood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D72C12-CB16-4016-A125-AA09EE0EB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85C674-0F2F-40D1-9560-06C195FC7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1C6A79-1CFF-4CB1-AE93-85E002405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C7EEDE-F3E7-4CA1-8BE2-B0C6B6813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86D1AF-326F-4C4E-92BB-E119827A1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3AAAAD-9A9F-47E6-A81E-B570949FF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turning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534BC8-9B4E-4276-8B74-34B4D3EBB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225E2E-B816-473F-B9A0-5DB69EE70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D8A1A1-826F-4F2B-808D-B2589CDCC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037E3E-BA3E-40EB-A8EF-1C0C9E2A1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235898-3D06-4020-BD19-98A45F985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1C1BE2-C842-4B1C-B9DF-B99DD619E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Block camera angles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6CDBD2-DC35-4A0D-A266-FF18CE675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26CE53E-15CB-4E8D-AAE3-78EFAF2E8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DFF3828-8CD2-4AFC-8060-3B06202CB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A839AEF-008C-4C0B-9765-9A0824FC1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6CC4F1A-D685-41E2-9EC0-449A27341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938480A-254A-47B0-8512-549DF33C9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sound cues</a:t>
            </a:r>
          </a:p>
        </p:txBody>
      </p:sp>
    </p:spTree>
    <p:extLst>
      <p:ext uri="{BB962C8B-B14F-4D97-AF65-F5344CB8AC3E}">
        <p14:creationId xmlns:p14="http://schemas.microsoft.com/office/powerpoint/2010/main" val="2289826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E9584D-9174-49A3-AD7A-9FBB2BDF4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E1A80F-0AA7-4175-85CD-B8EA902FB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A0A6B5-A566-4F33-8A58-593B00814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74760E-0E91-4DE6-B944-4BCAE135C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118389-7267-4660-BA23-86463DD5B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322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do a storyboard for a short film: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F6FAFE-7AEE-4892-8E0D-DBD9ACF0F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5284D5-04A0-4E0D-8B30-9A3973726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7FDDA3-3566-473E-8AA0-C9A98FBA8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would you map a student's midnight escape into a clear storyboard?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EF5089-9E89-4AB1-8515-25B78F27B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4F4C4C-88F1-4A39-9B90-3818F1293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5D1BA9-E181-419A-AE86-E34BB9FA2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BCDC5B-2787-4FEB-A321-0B29021EB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turning points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441D52-83DD-4415-872C-248D048A3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72DB09-98E5-43E9-80F3-4BF1C436A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954A18-1E1E-4142-9789-0E3DD94E0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Block camera angles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619A2D-861A-4025-BC05-C72067DAD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F3F74D-01C6-4DCE-B5DA-534F1431F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8EA60C-989E-4E0B-949E-08D784F0E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</p:spTree>
    <p:extLst>
      <p:ext uri="{BB962C8B-B14F-4D97-AF65-F5344CB8AC3E}">
        <p14:creationId xmlns:p14="http://schemas.microsoft.com/office/powerpoint/2010/main" val="11059169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B31453-446B-4C6E-93BA-006ADC62C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A6650B-6806-4641-BB39-DB190464B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D1E040-C901-42D6-A275-30AD5A1A7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46569C-2E3A-4378-BE58-CAD619F6F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9FE97C-D99F-4BBC-9C3F-2B0E33705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do a storyboard for a short film: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0DA6DC-6F17-4C89-9492-AF9879CDF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35E378-69C2-4991-AB5F-88865DA44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24A76D-BD89-48DE-91D5-807ED25FA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B074C9-DA35-4B74-9BA9-4E48D5D81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opening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AA1CA5-1C23-4C67-B178-A84C23E24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005776-4140-4CEF-B04C-96B70FC0E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EDFAC2-97AC-4A90-9419-05128D72B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FA6DCE-CACF-40EA-8AF1-4CE59D8BF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2292B9-13A8-4232-9CD0-ADAE82951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turning points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44262D-5494-4699-BC84-469684999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715868-6370-4A73-87B6-7BBF9028C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B44963-D4BA-490E-8AA4-59394EDDE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0CE1C5-2D3C-410D-9CCB-42653CB8C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D4AEED-DA9D-40A8-A86D-E932C07F1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Block camera angles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31B35A-DF15-4EE8-9C1B-4D8FFFD73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CEDC15-A871-4B07-9CDA-732C533EE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5931ED-59BE-4EE7-AD57-9E63B2CBF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61E439-76DF-4595-911D-749CDDCFB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1D1F51-4B0C-4FC2-BCBD-81259BD6B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scene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8204B79-6795-446F-8870-0BB6D2B2C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7075119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81BA7C-410A-43F3-B51E-C76B4C9FE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8A1E2E-7D38-46AB-953B-ECA1A04A4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DA09FA-3C52-4BB1-9C2E-08DFEE7BC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short idea into a shot-by-shot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50CD17-6C77-49B1-BA41-FD292E6FD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B5CEA7-A8F1-4053-A4C4-1067B9689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317010-8735-4E5C-BB5F-BB20B35F8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FA1663-2960-45E5-94A5-A669919C6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4490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2026-10-01T23:06:58.3630000Z</dcterms:created>
  <dcterms:modified xsi:type="dcterms:W3CDTF">2026-10-01T23:06:58.3630000Z</dcterms:modified>
</coreProperties>
</file>