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1ffcdea038a45f7" /><Relationship Type="http://schemas.openxmlformats.org/officeDocument/2006/relationships/extended-properties" Target="/docProps/app.xml" Id="R92f3ada30ce54ead" /><Relationship Type="http://schemas.openxmlformats.org/officeDocument/2006/relationships/officeDocument" Target="/ppt/presentation.xml" Id="R4a1bdd24e6284c8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bc5ecb6a5f54d5d"/>
  </p:sldMasterIdLst>
  <p:notesMasterIdLst>
    <p:notesMasterId xmlns:r="http://schemas.openxmlformats.org/officeDocument/2006/relationships" r:id="Rfdd1239f16d740ed"/>
  </p:notesMasterIdLst>
  <p:sldIdLst>
    <p:sldId xmlns:r="http://schemas.openxmlformats.org/officeDocument/2006/relationships" id="256" r:id="Rac24968bac67468c"/>
    <p:sldId xmlns:r="http://schemas.openxmlformats.org/officeDocument/2006/relationships" id="257" r:id="R0a21b610028e46ee"/>
    <p:sldId xmlns:r="http://schemas.openxmlformats.org/officeDocument/2006/relationships" id="258" r:id="R955e4d0964cf4c35"/>
    <p:sldId xmlns:r="http://schemas.openxmlformats.org/officeDocument/2006/relationships" id="259" r:id="Rd93f3bb80b5d4483"/>
    <p:sldId xmlns:r="http://schemas.openxmlformats.org/officeDocument/2006/relationships" id="260" r:id="R062703f300414d70"/>
    <p:sldId xmlns:r="http://schemas.openxmlformats.org/officeDocument/2006/relationships" id="261" r:id="R7853416bab764644"/>
    <p:sldId xmlns:r="http://schemas.openxmlformats.org/officeDocument/2006/relationships" id="262" r:id="Rf37aa73c41804f55"/>
    <p:sldId xmlns:r="http://schemas.openxmlformats.org/officeDocument/2006/relationships" id="263" r:id="R175513fd1c3a41e9"/>
    <p:sldId xmlns:r="http://schemas.openxmlformats.org/officeDocument/2006/relationships" id="264" r:id="R42d23d99f97a403d"/>
    <p:sldId xmlns:r="http://schemas.openxmlformats.org/officeDocument/2006/relationships" id="265" r:id="R0b43c93ec3ee47e7"/>
    <p:sldId xmlns:r="http://schemas.openxmlformats.org/officeDocument/2006/relationships" id="266" r:id="R3e094771e9d648d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fcb569f84844205" /><Relationship Type="http://schemas.openxmlformats.org/officeDocument/2006/relationships/slideMaster" Target="/ppt/slideMasters/slideMaster1.xml" Id="Rfbc5ecb6a5f54d5d" /><Relationship Type="http://schemas.openxmlformats.org/officeDocument/2006/relationships/notesMaster" Target="/ppt/notesMasters/notesMaster1.xml" Id="Rfdd1239f16d740ed" /><Relationship Type="http://schemas.openxmlformats.org/officeDocument/2006/relationships/presProps" Target="/ppt/presProps.xml" Id="Rff40bab3b33a4b46" /><Relationship Type="http://schemas.openxmlformats.org/officeDocument/2006/relationships/tableStyles" Target="/ppt/tableStyles.xml" Id="R23fbf8e68c734a37" /><Relationship Type="http://schemas.openxmlformats.org/officeDocument/2006/relationships/slide" Target="/ppt/slides/slide1.xml" Id="Rac24968bac67468c" /><Relationship Type="http://schemas.openxmlformats.org/officeDocument/2006/relationships/slide" Target="/ppt/slides/slide2.xml" Id="R0a21b610028e46ee" /><Relationship Type="http://schemas.openxmlformats.org/officeDocument/2006/relationships/slide" Target="/ppt/slides/slide3.xml" Id="R955e4d0964cf4c35" /><Relationship Type="http://schemas.openxmlformats.org/officeDocument/2006/relationships/slide" Target="/ppt/slides/slide4.xml" Id="Rd93f3bb80b5d4483" /><Relationship Type="http://schemas.openxmlformats.org/officeDocument/2006/relationships/slide" Target="/ppt/slides/slide5.xml" Id="R062703f300414d70" /><Relationship Type="http://schemas.openxmlformats.org/officeDocument/2006/relationships/slide" Target="/ppt/slides/slide6.xml" Id="R7853416bab764644" /><Relationship Type="http://schemas.openxmlformats.org/officeDocument/2006/relationships/slide" Target="/ppt/slides/slide7.xml" Id="Rf37aa73c41804f55" /><Relationship Type="http://schemas.openxmlformats.org/officeDocument/2006/relationships/slide" Target="/ppt/slides/slide8.xml" Id="R175513fd1c3a41e9" /><Relationship Type="http://schemas.openxmlformats.org/officeDocument/2006/relationships/slide" Target="/ppt/slides/slide9.xml" Id="R42d23d99f97a403d" /><Relationship Type="http://schemas.openxmlformats.org/officeDocument/2006/relationships/slide" Target="/ppt/slides/slide10.xml" Id="R0b43c93ec3ee47e7" /><Relationship Type="http://schemas.openxmlformats.org/officeDocument/2006/relationships/slide" Target="/ppt/slides/slide11.xml" Id="R3e094771e9d648d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5f36f43398d4ac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7fb3a737c674197" /><Relationship Type="http://schemas.openxmlformats.org/officeDocument/2006/relationships/notesMaster" Target="/ppt/notesMasters/notesMaster1.xml" Id="Rac881f492d0f473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36debafc2d44652" /><Relationship Type="http://schemas.openxmlformats.org/officeDocument/2006/relationships/notesMaster" Target="/ppt/notesMasters/notesMaster1.xml" Id="Re7763518491042d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80f60740d3d4243" /><Relationship Type="http://schemas.openxmlformats.org/officeDocument/2006/relationships/notesMaster" Target="/ppt/notesMasters/notesMaster1.xml" Id="Rc45a9d586d144b3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c1d34af53154187" /><Relationship Type="http://schemas.openxmlformats.org/officeDocument/2006/relationships/notesMaster" Target="/ppt/notesMasters/notesMaster1.xml" Id="R44bc4a73ef574c4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c08261c775541f2" /><Relationship Type="http://schemas.openxmlformats.org/officeDocument/2006/relationships/notesMaster" Target="/ppt/notesMasters/notesMaster1.xml" Id="R2e9692f2233f43e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88eb0984d6f4a7b" /><Relationship Type="http://schemas.openxmlformats.org/officeDocument/2006/relationships/notesMaster" Target="/ppt/notesMasters/notesMaster1.xml" Id="Rc4ebce531c1f4a6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b9d4d2bc9d345ca" /><Relationship Type="http://schemas.openxmlformats.org/officeDocument/2006/relationships/notesMaster" Target="/ppt/notesMasters/notesMaster1.xml" Id="R9719e4c5e7914e4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194b9aea16a4901" /><Relationship Type="http://schemas.openxmlformats.org/officeDocument/2006/relationships/notesMaster" Target="/ppt/notesMasters/notesMaster1.xml" Id="R192b411c66904e6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32ffc830802481d" /><Relationship Type="http://schemas.openxmlformats.org/officeDocument/2006/relationships/notesMaster" Target="/ppt/notesMasters/notesMaster1.xml" Id="Rffc6c0001c8b49b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0e05b36205d495b" /><Relationship Type="http://schemas.openxmlformats.org/officeDocument/2006/relationships/notesMaster" Target="/ppt/notesMasters/notesMaster1.xml" Id="R1023834d7302449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773db3bd1c941fd" /><Relationship Type="http://schemas.openxmlformats.org/officeDocument/2006/relationships/notesMaster" Target="/ppt/notesMasters/notesMaster1.xml" Id="R071547c7fcd7466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e65508b76254b5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21288850ff3405c" /><Relationship Type="http://schemas.openxmlformats.org/officeDocument/2006/relationships/slideLayout" Target="/ppt/slideLayouts/slideLayout1.xml" Id="R2deaa8d1048c464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deaa8d1048c464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59296e4e26407e" /><Relationship Type="http://schemas.openxmlformats.org/officeDocument/2006/relationships/image" Target="/ppt/media/image.png" Id="R4f155902f4a04ce2" /><Relationship Type="http://schemas.openxmlformats.org/officeDocument/2006/relationships/notesSlide" Target="/ppt/notesSlides/notesSlide1.xml" Id="Rdef206dc8a0c493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b19d276d8d4d41" /><Relationship Type="http://schemas.openxmlformats.org/officeDocument/2006/relationships/notesSlide" Target="/ppt/notesSlides/notesSlide2.xml" Id="Ra9052dd8eac644b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76ffe3a9f349a6" /><Relationship Type="http://schemas.openxmlformats.org/officeDocument/2006/relationships/notesSlide" Target="/ppt/notesSlides/notesSlide3.xml" Id="R8eace598ebc24d1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08a5388b2c4a79" /><Relationship Type="http://schemas.openxmlformats.org/officeDocument/2006/relationships/notesSlide" Target="/ppt/notesSlides/notesSlide4.xml" Id="R24c53d70a2164d5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8b10e967f44a2f" /><Relationship Type="http://schemas.openxmlformats.org/officeDocument/2006/relationships/notesSlide" Target="/ppt/notesSlides/notesSlide5.xml" Id="R0bac3e7a6b94418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8a32c867ca4d55" /><Relationship Type="http://schemas.openxmlformats.org/officeDocument/2006/relationships/notesSlide" Target="/ppt/notesSlides/notesSlide6.xml" Id="R009cd6ef61e74ba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59fa237b774cfe" /><Relationship Type="http://schemas.openxmlformats.org/officeDocument/2006/relationships/notesSlide" Target="/ppt/notesSlides/notesSlide7.xml" Id="R01e0558bcade443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edfc6bd92f46c1" /><Relationship Type="http://schemas.openxmlformats.org/officeDocument/2006/relationships/notesSlide" Target="/ppt/notesSlides/notesSlide8.xml" Id="Rcf5be594f8ea487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63d3453ed74e52" /><Relationship Type="http://schemas.openxmlformats.org/officeDocument/2006/relationships/notesSlide" Target="/ppt/notesSlides/notesSlide9.xml" Id="R0e0c1cd2fe6d460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01dd8a22d44317" /><Relationship Type="http://schemas.openxmlformats.org/officeDocument/2006/relationships/notesSlide" Target="/ppt/notesSlides/notesSlide10.xml" Id="Rfa051f03ae2c4f4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5788ebdc544757" /><Relationship Type="http://schemas.openxmlformats.org/officeDocument/2006/relationships/notesSlide" Target="/ppt/notesSlides/notesSlide11.xml" Id="Rd9a57505eab0419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8AD12C-77E2-4323-B2E6-4907B411C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A7F79B-0E46-4F3E-AC38-DABEF736D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E3AB0B-17DE-4251-8B62-E86B3C8CE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To Do A Storytelling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449E3F-5D06-4B7E-AABE-D6DD071BC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museum guide turns a lost sailor’s diary into a vivid, memorable tour.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32A2AC-DBF3-4B23-96EF-597C4973E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308794-A332-40DE-AB82-8E7DA3472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213F54-1C8B-44CC-8556-622B4FED5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541087-2FC6-436A-9451-FC6D4E9AC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155902f4a04ce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49114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BA27ACF-2C86-42F2-8356-C9FE4B80D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CF6A28-09EE-4092-BED7-68EB94175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4967E8-AFF4-4744-AE3C-83FB991F0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E54E7F-3627-4272-838E-EE7D667D9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0021AE-56DE-4AD8-98B9-D7185257A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how to do a storytelling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E79571-E1B1-423C-8885-235628EAE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6B60F5-DF4C-40CB-88F8-3A1224014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6835D6-5860-4BD2-9596-19FA3C33A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Opening Scene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F2A48F-58A5-4907-84EC-1A11515CD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Find the hero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14EE08-DA26-4F9C-930B-D5E13D0B3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5A2F95-F12F-468E-9FE7-8C5874E0E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6EA3F2-A8E2-4AC5-91BC-96A037A13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Rising Conflict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6286B8-7653-4C73-ADA0-EBA2866C0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D46F40-7C77-4F4A-9843-1D6591789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84AFA0-978E-494D-B02E-77F1DA360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F2BFB2-62F6-48F5-92F3-B8B37D932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Key Reveal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129318-3143-46F2-BE0E-3C6DC6C74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tension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2F92E4-91B2-4254-B2E5-4F9B1062F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66AED7-DD46-49BE-81DF-2B12BF618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6773CBD-8732-4042-A778-08518F1D1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Lasting Takeaway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4DC39B-8AFA-4B37-B1EF-B86BF6B0C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Reveal the turning point</a:t>
            </a:r>
          </a:p>
        </p:txBody>
      </p:sp>
    </p:spTree>
    <p:extLst>
      <p:ext uri="{BB962C8B-B14F-4D97-AF65-F5344CB8AC3E}">
        <p14:creationId xmlns:p14="http://schemas.microsoft.com/office/powerpoint/2010/main" val="98036719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8C0581-8A7F-4F20-9DCC-A435F9379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E311C0-34D9-4998-9349-A54EA0CAC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A85736-BA4D-45F2-9FC1-FDB70E84D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3A310A-4A54-4E2C-86F3-5E090C916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0C6106-11A9-49B9-AA21-E497BA95C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Turn artifacts into a human story arc.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F1E77C-15DE-4B5D-A4EE-9B80E5FD9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A231C2-AD99-4C9D-8360-691AC27AB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48157428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4A3BB0-67B7-4177-A0A7-A53550A1B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537B5A-4E74-48B3-9EE1-228A8BFEC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2E1534-21A2-433B-9F0E-53DE676BF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AE4545-0E16-4F82-8B36-2C66809C4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D8ED9E-EF77-47FD-B5D1-B968AE2C2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how to do a storytelling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82BD00-9A67-488C-AF9E-5252A01B2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B6786D-3A2F-4EFC-8D91-F70FC5EB5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46EDA5-6287-40B3-87ED-1D85D2BF3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68A043-17DD-4522-A6D1-DCD3D67BE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how to do a storytelling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5881E2-9874-40C1-9ADD-6275F2783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7BD880-BF4F-4B78-ABFB-D5BB71B12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70F93A-9613-4D64-A2E9-7DC7F3C47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5E91E0-1D79-48F5-9F0A-DB803D18A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237320-5066-4F04-836B-3892D66C4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artifacts into a human story arc.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3CBCE7-4F9F-45C5-BFDC-02E14CEBF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83FABF1-2A61-40A5-BCFC-97A6B814F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9CE322-21B8-4527-AB91-03E503C7B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99977A-8DB7-4B8D-8292-9409606FB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862C8D-5E33-4606-AC60-69FF1AABD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Education: End with meaning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04A9DA-5591-4895-9E52-97340FD87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07785246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93A739C-0B74-4267-ABF0-8EF00E2C1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D4FA22-C399-4FE3-A1CA-3FADE8BD4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D92718-F034-4DC2-9C08-7311AC773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9D9589-7B35-4CCA-BDC6-4562966BB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E1C78D-D439-4300-9151-F27A32EED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59A541-68A6-4F3D-83E4-9C9843812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B9BB56-1EFD-42E8-BA51-675B63289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F646F0-649A-48DD-9E1D-F93CE3F45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B387954-AAB3-4868-B925-8C621E824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Find the hero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CEB7E1-6485-4DB1-909C-B7FB7BD4F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5F3E41-8E9E-476C-880B-8D4BCF4E2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B56CE7-CE2D-4DE3-8BD5-0E483F1E9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6C0E6F-85F4-46AA-9870-9D42EFCA0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B216C7-67E7-4210-81FB-4B002D744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7A3059-A40D-449D-B59F-BB860DE50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0F2CDD-2581-49E0-B848-32C4E1CB8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57C4BF-DF99-42A3-A8E5-2E41B138C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tension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66F46A-928D-42C2-8CB3-4C8D9747C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C7FF07-AD2B-4E8F-9133-CED27F816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C071F6-1F3B-4C0C-85FE-05F667EED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9A61EC-4686-4EEF-BAD7-B95D1FB79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Reveal the turning point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01AEB1C-6875-4DC7-9C66-33D7F2F4D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9F7B05A-75DD-4409-A047-066007756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81AD826-C342-4E83-9230-8949A292C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27D34FA-99EB-4324-800F-81F9ABCA3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with meaning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DD01EE8-773F-41E1-A35A-9A1BB6AA6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1162850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2C61178-4826-410E-9CAF-486AB1A15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5D2267-0E14-4FDC-8B57-D6C89971B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121C16-C13A-40E1-A012-BE43AD662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3E9705-9368-4FBA-9C5D-E2761C144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352E74-F03C-47C7-9F0B-81A06F938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how to do a storytelling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7D9101-FCDA-4D1F-8112-1AB24AC8A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F740FD-9773-4EB4-AFCD-318D6C2D7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7F532F-32DF-4DBE-8AE3-5FBDED581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C714F7-257F-4303-8923-9E8CF5B48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86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Facts feel disconnected and hard to remember.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D9C38A-ADA7-4CBC-A2D1-2C03FF12E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74C064-CA9A-40FB-A83B-0641A2B06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4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audience loses interest halfway through.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7D1B48-6E9C-4E94-813D-3D721F4CD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C313F9-4C50-4A03-94E9-A5F472204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9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ending does not leave a clear message.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ED9EE9-E9C7-4DE8-B131-8262C8DC2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AE5C54-288C-43BB-A329-3C79816E2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DF420A-5AA6-4E41-A763-8BFD1B0A1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7FD202-4255-4CA3-BD82-12520A7D0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8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detail supports one central storyline.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9B9831-A3BC-4DAC-B467-C93070B94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93B127-D535-4863-A7D4-DB0F5E546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4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presentation feels vivid and easy to follow.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DC79C9-F089-4647-B159-72CB91156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59BCA9-EA66-4A04-9246-B04C6CF13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2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slide leaves the audience with a clear takeaway.</a:t>
            </a:r>
          </a:p>
        </p:txBody>
      </p:sp>
    </p:spTree>
    <p:extLst>
      <p:ext uri="{BB962C8B-B14F-4D97-AF65-F5344CB8AC3E}">
        <p14:creationId xmlns:p14="http://schemas.microsoft.com/office/powerpoint/2010/main" val="198702426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CF50BA-48BC-4442-B571-129E777FC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97F959-8809-4DCA-94DD-B48F36959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D66079-1E70-4CAB-8722-9BD716187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7BC072-87D6-440D-8A5A-F78C0766F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41C315-95C3-46C8-87F5-016C96CF2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089040-896E-431D-84BF-A0E15DEB2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46BF76-0850-41AA-8370-FB837111A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B0BDCD-2069-4644-A543-9DB4892A8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E69780-C5DA-46F4-A5C3-1B8460F8B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CURATORS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AD4DAF-CF8D-403D-8A15-A4ACEB6E9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connect exhibits into one clear narrative.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CBDA95-A231-4167-A3DC-05E30F1D4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206E61-C93C-4D15-B766-8015F10C4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64CE13-DFB4-4A4B-800E-97501B3F2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5848EA-02AF-4E2F-9848-4C3470FC6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TOUR GUIDES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C6FCAF-1881-4646-AB6B-4212A348E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talking points that keep visitors engaged from start to finish.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4D551C-80C0-4792-914F-3B13D99EE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647D1C-C5D5-48EC-9740-4FE1A24F6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C4F7AF-79E8-4115-B497-02EF3FDA4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1719D2-3E04-4F94-BAD4-069676512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STUDENTS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9C803B-B070-4DCA-AAD1-5BA424E85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an example that shows how facts become a story.</a:t>
            </a:r>
          </a:p>
        </p:txBody>
      </p:sp>
    </p:spTree>
    <p:extLst>
      <p:ext uri="{BB962C8B-B14F-4D97-AF65-F5344CB8AC3E}">
        <p14:creationId xmlns:p14="http://schemas.microsoft.com/office/powerpoint/2010/main" val="153700935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5ECC392-3CEC-489D-A47B-7A9D7B7C1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7B6500-CF84-4A81-9F62-942A913A4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9FAEEE-D429-4680-AE2F-1E4A2482C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CF7BA8-7E82-4DB1-8564-CAFC3E62A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8F328C-918A-4DC3-BE09-A08D989E3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B8EF12-7EA2-45A5-9362-907685363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F1D2C6-DFD5-4A79-9BBB-D5459A2F8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4FD169-2573-4173-ADC1-FC7B6E69E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B37E6E-9326-4830-8FCB-E29FA6F38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D73C06-DEDD-4216-871D-DFECC0FE8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A95CD0-06D8-477F-9606-C297C3E14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Find the hero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E5C1A9-1202-41CA-A3B3-44F15D3F4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825CC7-DE27-4C8C-86F0-5EC065605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3F9817-93B7-4188-8D18-4799501AF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E94AB3-FB8E-43A6-9534-FC8AF529F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97BA06-B98C-4AE0-A83E-62A07435D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393A16D-221D-444D-B287-A7169367F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0D06E2-0DC3-43B3-8510-D4B4A71E6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AFE996-500D-4E59-85A1-7241C0216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C540C9-D6B7-4EB7-865C-394FD74E4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A10116-7E86-4594-B3CA-B96D82C3A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85E16B2-37B8-4DF8-8645-9977378C8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4A2F2C5-7C03-4B69-884E-11F74F0E6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tension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5BE4ABD-C6AF-48F8-A9C8-622A7105C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3E49FD6-32A0-4D0B-A3F0-0BB6D5A7B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CA318E5-3237-4A6F-99D6-5ED30AF7E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D8FD01C-1228-4332-8EB9-9F51E1192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19A2EF1-CEC0-473F-A0DF-DBB0D8E59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A268D57-0A12-4D77-B6DE-E3A963E58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356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Reveal the turning point</a:t>
            </a:r>
          </a:p>
        </p:txBody>
      </p:sp>
    </p:spTree>
    <p:extLst>
      <p:ext uri="{BB962C8B-B14F-4D97-AF65-F5344CB8AC3E}">
        <p14:creationId xmlns:p14="http://schemas.microsoft.com/office/powerpoint/2010/main" val="209985987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42A943-394D-434D-B577-5E1E266DF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9DE8AF-F459-4EB7-A822-1DFBAFD7E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29EE8F-5CC9-481B-882E-56C4D20AE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2DE576-E34E-4A16-B9F5-15BE66C0C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ECDEB7-9CAE-456A-9EF9-711042E7B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851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how to do a storytelling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9A13C4-DC8B-475A-8ED8-6C94393D0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B36AAA-E115-493F-958F-29E3B71C3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1D8EC7-D553-4AF7-A324-D88E3D642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36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museum turn a sailor’s diary into a story visitors remember?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050C72-9718-4567-84CB-48DA346BC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8F497E-F286-47A1-AE01-95F6B7F50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F62457-E24F-45DA-B14B-520E699ED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8430B3-93C6-4581-86F9-E69F08C24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60E42F-A3BD-4201-95D0-A764A20B5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2A4B1C-579D-45FF-9F95-420BFAC80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3EF3B5-36E9-409D-ACEE-BA9A155F9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tension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FB41AB-4361-4230-9EF5-E82DEE916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ED7E24-1768-430C-946E-1F16805C2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ABB8A1-602F-4217-B796-ADAC9E5A9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meaning</a:t>
            </a:r>
          </a:p>
        </p:txBody>
      </p:sp>
    </p:spTree>
    <p:extLst>
      <p:ext uri="{BB962C8B-B14F-4D97-AF65-F5344CB8AC3E}">
        <p14:creationId xmlns:p14="http://schemas.microsoft.com/office/powerpoint/2010/main" val="19897583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E73EA95-8ECC-4D32-8975-887BC9A8F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01B21D-4ED0-453A-B271-CCBF51DD1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F16F46-785D-42F8-83C5-6A6F33FA7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B519AA-0C7E-415D-915C-51638C526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FF0D5A-EF71-4776-9DA4-ABF0FD2CE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how to do a storytelling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67A095-8436-4122-8081-C90D0AF0D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F320F5-0CDC-4EC6-9A41-96F1548AD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70EFAA-5021-4415-AD87-F4586AD68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65901F-D75B-44D8-B263-3D71DE680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Find the hero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C49BC9-90E7-4AD2-BF0E-5A4B2CCB2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5238A1-CA6B-4FF0-8EE2-520058DD9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AF3508-0A83-47B4-A96E-4C62A9DC8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32144D-10EA-47DF-A8E8-DA3ED9BFC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782F45-3954-4CF5-8685-EC09A8BD8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C2123D-61C0-4E64-962F-28140BE24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8223E5-2879-4A94-8FC8-0E844E828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64931F-0700-4F71-9031-90A1BB033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1503F1-D201-46C8-B265-874ADF161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62CDEA-60BF-41B3-873E-282110D35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 tension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7FF00F-3F16-47C5-9993-452F644ED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7ECF77-AAF3-4741-BBDC-5B7795906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235F259-A5BC-42C7-B48E-054416AAA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856A8F5-0876-4393-AAF5-2638F5546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2CC7A39-048D-4006-95AC-61C9A5CB3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End with meaning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69BA7D4-3D6F-4510-AC2B-64733206A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14560718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E06637-776F-4C85-BA75-6C27D9A9E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CD2787-377D-4080-BF68-06CC472FB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233DD6-AD50-41CA-8927-518BB8840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every slide move the story forward.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FA9FEB-D2F3-49DA-9598-AB37B7ED8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9167D1-EE56-4F9C-9716-F9C23C0AF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9161CD-EC3D-44BB-A0B5-1845A83AE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8F988A-F2F8-4035-BAC7-E6F027283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7209761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2026-10-02T00:07:35.9790000Z</dcterms:created>
  <dcterms:modified xsi:type="dcterms:W3CDTF">2026-10-02T00:07:35.9790000Z</dcterms:modified>
</coreProperties>
</file>