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f4f47a6c2e49b2" /><Relationship Type="http://schemas.openxmlformats.org/officeDocument/2006/relationships/extended-properties" Target="/docProps/app.xml" Id="Ree6f1e533f9842c3" /><Relationship Type="http://schemas.openxmlformats.org/officeDocument/2006/relationships/officeDocument" Target="/ppt/presentation.xml" Id="Rce78d9c02a314e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5dcf6858474333"/>
  </p:sldMasterIdLst>
  <p:notesMasterIdLst>
    <p:notesMasterId xmlns:r="http://schemas.openxmlformats.org/officeDocument/2006/relationships" r:id="R605b7f0fef7b4906"/>
  </p:notesMasterIdLst>
  <p:sldIdLst>
    <p:sldId xmlns:r="http://schemas.openxmlformats.org/officeDocument/2006/relationships" id="256" r:id="Rfcbcd7b5107d4a2c"/>
    <p:sldId xmlns:r="http://schemas.openxmlformats.org/officeDocument/2006/relationships" id="257" r:id="R9b3dc19584b5478f"/>
    <p:sldId xmlns:r="http://schemas.openxmlformats.org/officeDocument/2006/relationships" id="258" r:id="R606638b2b2f24e20"/>
    <p:sldId xmlns:r="http://schemas.openxmlformats.org/officeDocument/2006/relationships" id="259" r:id="R55319aa64060410a"/>
    <p:sldId xmlns:r="http://schemas.openxmlformats.org/officeDocument/2006/relationships" id="260" r:id="R70402621f4034f2a"/>
    <p:sldId xmlns:r="http://schemas.openxmlformats.org/officeDocument/2006/relationships" id="261" r:id="R6a6a3553d6ce4826"/>
    <p:sldId xmlns:r="http://schemas.openxmlformats.org/officeDocument/2006/relationships" id="262" r:id="R497f465298a548aa"/>
    <p:sldId xmlns:r="http://schemas.openxmlformats.org/officeDocument/2006/relationships" id="263" r:id="R806a921bef364cee"/>
    <p:sldId xmlns:r="http://schemas.openxmlformats.org/officeDocument/2006/relationships" id="264" r:id="R7fd7fe22e3fe4634"/>
    <p:sldId xmlns:r="http://schemas.openxmlformats.org/officeDocument/2006/relationships" id="265" r:id="R8e8af7c29f5a4e20"/>
    <p:sldId xmlns:r="http://schemas.openxmlformats.org/officeDocument/2006/relationships" id="266" r:id="R473a67daa16840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c44379cecd42d7" /><Relationship Type="http://schemas.openxmlformats.org/officeDocument/2006/relationships/slideMaster" Target="/ppt/slideMasters/slideMaster1.xml" Id="Ra75dcf6858474333" /><Relationship Type="http://schemas.openxmlformats.org/officeDocument/2006/relationships/notesMaster" Target="/ppt/notesMasters/notesMaster1.xml" Id="R605b7f0fef7b4906" /><Relationship Type="http://schemas.openxmlformats.org/officeDocument/2006/relationships/presProps" Target="/ppt/presProps.xml" Id="R1ed0b4a519f94489" /><Relationship Type="http://schemas.openxmlformats.org/officeDocument/2006/relationships/tableStyles" Target="/ppt/tableStyles.xml" Id="R70883d325795418c" /><Relationship Type="http://schemas.openxmlformats.org/officeDocument/2006/relationships/slide" Target="/ppt/slides/slide1.xml" Id="Rfcbcd7b5107d4a2c" /><Relationship Type="http://schemas.openxmlformats.org/officeDocument/2006/relationships/slide" Target="/ppt/slides/slide2.xml" Id="R9b3dc19584b5478f" /><Relationship Type="http://schemas.openxmlformats.org/officeDocument/2006/relationships/slide" Target="/ppt/slides/slide3.xml" Id="R606638b2b2f24e20" /><Relationship Type="http://schemas.openxmlformats.org/officeDocument/2006/relationships/slide" Target="/ppt/slides/slide4.xml" Id="R55319aa64060410a" /><Relationship Type="http://schemas.openxmlformats.org/officeDocument/2006/relationships/slide" Target="/ppt/slides/slide5.xml" Id="R70402621f4034f2a" /><Relationship Type="http://schemas.openxmlformats.org/officeDocument/2006/relationships/slide" Target="/ppt/slides/slide6.xml" Id="R6a6a3553d6ce4826" /><Relationship Type="http://schemas.openxmlformats.org/officeDocument/2006/relationships/slide" Target="/ppt/slides/slide7.xml" Id="R497f465298a548aa" /><Relationship Type="http://schemas.openxmlformats.org/officeDocument/2006/relationships/slide" Target="/ppt/slides/slide8.xml" Id="R806a921bef364cee" /><Relationship Type="http://schemas.openxmlformats.org/officeDocument/2006/relationships/slide" Target="/ppt/slides/slide9.xml" Id="R7fd7fe22e3fe4634" /><Relationship Type="http://schemas.openxmlformats.org/officeDocument/2006/relationships/slide" Target="/ppt/slides/slide10.xml" Id="R8e8af7c29f5a4e20" /><Relationship Type="http://schemas.openxmlformats.org/officeDocument/2006/relationships/slide" Target="/ppt/slides/slide11.xml" Id="R473a67daa16840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2d056d570f4e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2541f9db9149d1" /><Relationship Type="http://schemas.openxmlformats.org/officeDocument/2006/relationships/notesMaster" Target="/ppt/notesMasters/notesMaster1.xml" Id="R07ce4d282df841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1f7cdca9484fa7" /><Relationship Type="http://schemas.openxmlformats.org/officeDocument/2006/relationships/notesMaster" Target="/ppt/notesMasters/notesMaster1.xml" Id="Rcfc55b2cb71345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ced40d8cc74549" /><Relationship Type="http://schemas.openxmlformats.org/officeDocument/2006/relationships/notesMaster" Target="/ppt/notesMasters/notesMaster1.xml" Id="R7406bc097f0649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6f2b98ff0041e0" /><Relationship Type="http://schemas.openxmlformats.org/officeDocument/2006/relationships/notesMaster" Target="/ppt/notesMasters/notesMaster1.xml" Id="R85f25866290e46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2698b66ae2400b" /><Relationship Type="http://schemas.openxmlformats.org/officeDocument/2006/relationships/notesMaster" Target="/ppt/notesMasters/notesMaster1.xml" Id="R95bedcfc23ea41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d2844dd6094266" /><Relationship Type="http://schemas.openxmlformats.org/officeDocument/2006/relationships/notesMaster" Target="/ppt/notesMasters/notesMaster1.xml" Id="R9f0dcd04245045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4ef68f798248cd" /><Relationship Type="http://schemas.openxmlformats.org/officeDocument/2006/relationships/notesMaster" Target="/ppt/notesMasters/notesMaster1.xml" Id="R6bc4d5864a8a45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5e368dc6b0499f" /><Relationship Type="http://schemas.openxmlformats.org/officeDocument/2006/relationships/notesMaster" Target="/ppt/notesMasters/notesMaster1.xml" Id="R0c6db159e03245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48ad720e9649c7" /><Relationship Type="http://schemas.openxmlformats.org/officeDocument/2006/relationships/notesMaster" Target="/ppt/notesMasters/notesMaster1.xml" Id="R20b693203dd44f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bad040f02f4f2c" /><Relationship Type="http://schemas.openxmlformats.org/officeDocument/2006/relationships/notesMaster" Target="/ppt/notesMasters/notesMaster1.xml" Id="R48917c8c8db74fc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6a24ae64d34157" /><Relationship Type="http://schemas.openxmlformats.org/officeDocument/2006/relationships/notesMaster" Target="/ppt/notesMasters/notesMaster1.xml" Id="R17528a3b4c3f47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a90d7368444c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5ef10870504e4f" /><Relationship Type="http://schemas.openxmlformats.org/officeDocument/2006/relationships/slideLayout" Target="/ppt/slideLayouts/slideLayout1.xml" Id="Rbbf06e286b7c48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f06e286b7c48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7d0ba663148a5" /><Relationship Type="http://schemas.openxmlformats.org/officeDocument/2006/relationships/image" Target="/ppt/media/image.png" Id="Rb1226b1535974a70" /><Relationship Type="http://schemas.openxmlformats.org/officeDocument/2006/relationships/notesSlide" Target="/ppt/notesSlides/notesSlide1.xml" Id="R3b56f3b2206242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b6f5406d04048" /><Relationship Type="http://schemas.openxmlformats.org/officeDocument/2006/relationships/notesSlide" Target="/ppt/notesSlides/notesSlide2.xml" Id="Reff82ab0285747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5956742d584f2b" /><Relationship Type="http://schemas.openxmlformats.org/officeDocument/2006/relationships/notesSlide" Target="/ppt/notesSlides/notesSlide3.xml" Id="R18b206fc213f40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addffd5c9407d" /><Relationship Type="http://schemas.openxmlformats.org/officeDocument/2006/relationships/notesSlide" Target="/ppt/notesSlides/notesSlide4.xml" Id="Rdefd623a293947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986492c1d4bee" /><Relationship Type="http://schemas.openxmlformats.org/officeDocument/2006/relationships/notesSlide" Target="/ppt/notesSlides/notesSlide5.xml" Id="R356d70e8e70046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981bb34854f42" /><Relationship Type="http://schemas.openxmlformats.org/officeDocument/2006/relationships/notesSlide" Target="/ppt/notesSlides/notesSlide6.xml" Id="R36cee9e2c78a4b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9407a8f024b71" /><Relationship Type="http://schemas.openxmlformats.org/officeDocument/2006/relationships/notesSlide" Target="/ppt/notesSlides/notesSlide7.xml" Id="Rcd9dd2be2be948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2fa013d7f42e9" /><Relationship Type="http://schemas.openxmlformats.org/officeDocument/2006/relationships/notesSlide" Target="/ppt/notesSlides/notesSlide8.xml" Id="R2b997aef04f04c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d79b3b87e42aa" /><Relationship Type="http://schemas.openxmlformats.org/officeDocument/2006/relationships/notesSlide" Target="/ppt/notesSlides/notesSlide9.xml" Id="R1a8bc2cd8dc24e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feb81fb854fa1" /><Relationship Type="http://schemas.openxmlformats.org/officeDocument/2006/relationships/notesSlide" Target="/ppt/notesSlides/notesSlide10.xml" Id="R7a0df0f279b64a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8b7122b6c45dc" /><Relationship Type="http://schemas.openxmlformats.org/officeDocument/2006/relationships/notesSlide" Target="/ppt/notesSlides/notesSlide11.xml" Id="Reb97cbb1441549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B9C60-A459-455B-BBAC-5EA57024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C9026-3BD3-4EFA-81BE-C840FF3BD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98CC7-F304-4AF8-A16C-153C6805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Make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2459C5-BBA9-46A2-8584-8B36A3A2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plans a month of posts around seasonal treats and local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735DC2-2D50-41EF-ADB3-D0EB0F62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F81A4-48F9-4710-88F6-E27EF21C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C7CBA0-A81A-49CF-B65E-AE8BB03B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401B5-8CEA-480D-B4CD-53A9130C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26b1535974a7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868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982D8F-54C6-418A-BCC9-1A334C1C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AC7937-B47F-4280-9AB3-C780E4D4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664D8A-AFAB-4BAD-878E-96F01D77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C0AF7-E85D-438C-BAC7-2F227F3C4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62232-1FA0-42A6-862E-DEE12E24E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make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8D7692-E9BF-45F7-8A79-9461CEED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7A716C-315A-49D7-8BCB-836ABC4B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BA716-BA86-42F4-B25E-4AFD35DF7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8F0E20-E4E5-4C07-89D8-0CEB2B17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56C94-AFEC-4918-9435-8A31A080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37F038-6AFA-47B2-ABB4-02F879AB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D723B-A8B4-4667-8B85-570F9CCA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1E05DE-C8F2-497A-BC3F-AB30033B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FA2FC-EB2B-4223-A443-7E277864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16D4E0-3E07-4EA4-BF90-013D6442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DF479-BCED-4DA0-B3F3-4BD198FE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95EB2-3F24-42B0-8119-87FC1B51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E50F2A-8E93-48A2-836B-337C47F3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64BA9-74C1-45DB-A110-7BA191FC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DF5576-EBDD-47E5-908D-87BF822E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D1CF2C-C76F-49FD-BA7C-CB5F0A3C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each post</a:t>
            </a:r>
          </a:p>
        </p:txBody>
      </p:sp>
    </p:spTree>
    <p:extLst>
      <p:ext uri="{BB962C8B-B14F-4D97-AF65-F5344CB8AC3E}">
        <p14:creationId xmlns:p14="http://schemas.microsoft.com/office/powerpoint/2010/main" val="1560523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7A598-8084-499F-9095-70C2D7C3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738BA9-FD43-4B8D-A80E-C58E8EF5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EF1A55-234A-4A97-96D8-0CB4128B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62860-117A-409C-A114-9DCEBE265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A671D4-4E6C-449B-B5A7-65250A10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posts to goals, dates, and themes for a busy month.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98A135-2603-4298-8115-414E7E0E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4F4D7E-415A-4CB1-928F-E10FDD52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368831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A8EC91-F19B-47C3-A545-993E6F52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A5868-FD57-4F96-9473-0DD03DB6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0741CB-F228-4AA5-9C11-FD812AFA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FABAA-8BBE-46D2-95ED-7AED97D8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CA80D-94D7-46B4-AA45-B081AC33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make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997E8-CF9F-4F55-AF1F-48FEF1F5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F0EBEC-2A51-4A93-B059-8D1E75A0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33E68-0821-4440-AAD2-A2183642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BA5DE-31BE-4559-842D-727CE718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make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40DBC9-A234-425C-9617-AE2F4CC2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0CEBBC-BB76-4CEE-80A0-D426C766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7CBC11-1C98-4BC1-B16E-6A313558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BB61B-852F-4534-81AB-250335EF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7AC0D-75CE-40D4-96DA-2327F6ED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posts to goals, dates, and themes for…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BCBB4-28C9-45DF-A359-2C1E4230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E342E-E490-4D7F-8BA7-FB88E65C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EB76E8-42CD-4454-833E-DADC967F1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91E176-CE53-4ECB-854A-E3F3E0E2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A04FDE-52FF-4A54-91C6-AF785ABA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791BC7-6922-45E2-AD8F-1AF3621B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37681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651307A-9419-4EF5-A552-994E3CFE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65775-ED90-41F2-8C8C-179C84D4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8F5AD-C188-49AF-A7BA-850B2822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04A19-B5B9-4A9F-B5BB-8E4E9368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7E9E6-01F8-4D2A-8727-DF927101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B71E9-DA46-4F26-B618-6E6B3661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A149F-E139-4453-AF19-8BB314C8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2FBAD-82A9-48BF-9127-3EFCF465A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4853E5-0E42-4C4E-897F-F98231FE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0BF5E-C071-4287-A061-A8E17CFA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14A3F8-7E77-4AD7-B6C9-32FA7008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C402D4-5985-46FA-9278-049D9F77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28330C-E0D3-418D-A852-315646A5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0DC78C-D436-4C2E-B0C7-619D5E3E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0E6FD1-C044-42FF-A8D8-5CB798AB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EF873-1BE2-4237-8F0E-6FBA6CAE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21CAA-6895-471F-BEB4-ED03C50A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1641A3-B803-4EB2-A433-E85E6F7F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A05D5-FD47-4A40-AE47-20DE674C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61CC17-AB26-4596-9F2B-B28F1E8D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93D819-ADEC-42DB-BDB5-100DA452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each post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DF3D82-BD27-4E1B-A298-D74F9B3F9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664EA4-F1A6-4732-A2C5-90CC3AE0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687208-DA85-4A13-BF19-2597F76F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5322F2-87C5-45E0-BE51-64AE2178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9468AE-BECB-4F59-B60D-33AF73EF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84562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EA2744-F771-46FB-9623-D06F9C74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4A350E-6ED1-4CA6-86EE-714261EE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326F5-0650-4315-A0D5-085AA1FA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37E679-F9F9-434C-A98A-4B60C3C7B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3F21F5-1D14-4B62-BABF-907CE527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make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67854B-2A94-48C4-BA16-D4FEE96B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F3500-8FBC-4AD7-8161-A930BEB60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AF00D7-8005-46A2-ADE2-83389505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C12A9-FA34-4B26-9A5A-67CF2353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at the last minute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9D4611-63A3-4396-A5AA-510A981A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56C4BD-CD8C-4737-A4D8-7FD88F74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Important dates get missed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60F866-B857-4D62-9B30-79F0E3E5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CB603E-EDB7-4041-BC43-C0E5CE20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feels repetitive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674A4B-A6A2-4964-BBF0-769942AD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57575D-60EC-4634-BCF6-8B8F67E9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2C1792-A47D-416E-A75F-89A26174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37B964-EB85-4A2D-BD54-476AB3A0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Ideas are grouped by week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7089DF-837A-4CE5-8F43-248B5BD4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E99DFC-28CB-425A-9396-8FB16D5A9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are easy to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44196-7DA4-41DC-BEF9-F4B2AAD3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BE6DCB-C66D-4B1A-85B8-5657BFCB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supports a clear purpose</a:t>
            </a:r>
          </a:p>
        </p:txBody>
      </p:sp>
    </p:spTree>
    <p:extLst>
      <p:ext uri="{BB962C8B-B14F-4D97-AF65-F5344CB8AC3E}">
        <p14:creationId xmlns:p14="http://schemas.microsoft.com/office/powerpoint/2010/main" val="98042161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038E3D-E903-47F2-9783-71434FCF3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F6508-5946-44AA-B30D-874F0A31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130F1C-CB14-4CEF-A247-940EC55F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EA7CE-08C5-4FAA-A500-240902A8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EED4A1-8217-4253-8B00-BDC77473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A9292-1844-42EF-9E11-C9FF0EAC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98BF95-B25E-414E-BE5A-EAB7CF38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F91108-FB30-487E-A7DF-79B61596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4B9467-77C2-43CD-BF97-75511D0E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0BFA96-B900-4DCB-BE38-8CE1E274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campaigns, launches, and deadlines.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3C256C-05F9-4D29-8DB2-AAFF0117B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0598E-6877-4F5A-9089-31F2DBEE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40402C-83C7-4B0A-8F81-2B2C3826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42F23-C662-4A05-AE31-10811ABA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27215D-83EE-4F6F-874D-0B5F6F53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daily work organized.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DDABD-521C-4602-B688-8250834B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2AE39B-D93B-485B-8517-B4A35D8C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BDBE3B-27FF-4C31-AA90-040505DD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489FDB-31A4-4833-AFD6-87A4ECBF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5F56ED-2565-4D5E-9018-FAC7273B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overview of what will be shared and when.</a:t>
            </a:r>
          </a:p>
        </p:txBody>
      </p:sp>
    </p:spTree>
    <p:extLst>
      <p:ext uri="{BB962C8B-B14F-4D97-AF65-F5344CB8AC3E}">
        <p14:creationId xmlns:p14="http://schemas.microsoft.com/office/powerpoint/2010/main" val="13155214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633117-DE76-4BF1-B553-F675ADA4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5A79C7-D783-4498-91FB-6E498A3D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A1DBF-D5A2-4975-A20F-E23FEA13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1F647-A1EE-4CAF-B9DD-90A7D625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65A42B-627F-47D0-8897-B0A9FE27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C10CE6-E5B7-49C9-858A-9E9EC44B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A5D42-69AD-4DA7-8C75-49EBC43E9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868269-D005-4E65-916A-EF7D845B4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8F35FD-E189-4961-86F0-A224756D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42CA1-9D11-4510-B8A9-3A250141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0C7EE-198B-4EC8-85BD-50267D1A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410D27-78AC-4893-817B-796EDC6C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03D7E-61C6-47F0-82BD-AB251EC3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CA498C-3650-4043-84AF-C1CBB184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4C72B4-535A-4FAE-858F-EEA8EBB5E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00FF34-5D08-4241-B80A-DB200A17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003806-2180-4A0E-AC6E-075773D1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F77C28-F863-417A-8B9B-4B2BB584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B7BB58-73F9-462E-B56A-7B5A9FD1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3BEC69-065E-47E8-830C-E8CA27A6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F4FD6E-2F8B-4AF9-A0EC-0EC8961E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368928-91DC-46A9-AA1E-3DB47298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724528-68D7-4144-8233-B5764D8C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C4C9D9-FA46-4BF8-B954-8AD6C0D3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80D49B-A416-47CB-8F99-E3F057E1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B52F32-938E-41C7-9A71-0888E129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6A0DA0-2DBA-4782-9879-0531F58A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A504F0-2612-4E58-9D39-192091A0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FE82455-8B38-42C0-9992-A7D64BF0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each post</a:t>
            </a:r>
          </a:p>
        </p:txBody>
      </p:sp>
    </p:spTree>
    <p:extLst>
      <p:ext uri="{BB962C8B-B14F-4D97-AF65-F5344CB8AC3E}">
        <p14:creationId xmlns:p14="http://schemas.microsoft.com/office/powerpoint/2010/main" val="6766957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3F99BD-C247-4F3C-9DF4-569F51A2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4757CD-D705-44E0-A13E-DE824A90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34F8E-0698-4433-AB21-813A3E79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892B8C-9450-4565-83CC-60A61288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936DF-76B5-4864-93DF-C107EF25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make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00348-7A39-4A5C-AC45-786DFEEAD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0526A-FB0A-4DC3-893C-B1EAEC8D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2CC9E-28FA-4126-BE9F-086D34DF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plan a month of posts without scrambling each morning?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5630F8-9F46-4B76-9AD9-7E38B909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29A193-74F5-4DF0-A666-369EBD22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DDFC9E-7EC1-4E12-8E99-4DDD181C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2920B-C41C-4A57-9280-B5114A05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1B5C1-20C5-46B8-824D-3D58DFB1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8D813-7DBC-4D49-A333-D941174B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E4514B-BBEC-4E46-9C52-10A4A981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371810-265A-4B2F-B096-CFB9CBA8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143533-0A21-4EE4-8849-A3370440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D779E6-00C9-4D4F-93FB-72931712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5641309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BDA889-3E7D-4DD7-A5CA-ADF9F707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87C3F-9C74-437B-A818-A2EDA004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2C8549-88D7-43AB-8A7D-F4B61702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8BD105-E506-4CC1-A152-FFD3D606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C4CE2-998C-4C6B-91E6-6FAC06D39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make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BE2445-A97A-4264-928B-D5128E2F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D2586-0759-4F6D-AC87-457FFB8E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2C594-6F9C-4C79-B475-8FB18444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2CAA8-EB80-474C-AD41-6174765F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6E898A-83C3-4E69-A091-57D450ADF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94939-86B3-4AD4-8F7D-8FC39AED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2C6A6-2A28-4646-9662-36C71652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A2DAB0-AE77-41CA-AA6B-C4F40817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7F4884-8AE4-48B5-B8E5-52D45538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04BAD0-8B3F-40BB-824F-FEE23F08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32358-F20A-407A-9B52-90DA4F7E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E2EDF1-B215-4C08-B073-10366AD3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4D2B5B-8C6C-4A94-90EE-F14D219C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8E9E54-147A-4741-A443-5B66E78E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39B9E-EAAC-455F-B622-D6909E1C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A15799-B2C2-402D-A0D7-0FBB30EE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4E5044-7069-40EE-9B4F-3E719387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1C40D7-3622-4737-B03A-989CF640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B9DE98-2958-45D4-A78A-C0C7DAAC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C4BED7-8FA8-4211-91C2-883B80E7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574557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EF506-0EC2-46AF-847D-2F32D6D91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E6CAEA-08F1-4E58-A8BA-FCDD4FAE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050E92-DC3A-40A2-9A98-F26E8C7E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time and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68532-5B71-4E48-933E-238A1298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C5322-2349-4018-BABF-B9324FF62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E22AE9-19FA-46D4-B838-2C8EC3BA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F2004-38B6-4E46-8108-3094E157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77038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2026-10-01T22:13:44.1690000Z</dcterms:created>
  <dcterms:modified xsi:type="dcterms:W3CDTF">2026-10-01T22:13:44.1690000Z</dcterms:modified>
</coreProperties>
</file>