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b81933b4cc43b9" /><Relationship Type="http://schemas.openxmlformats.org/officeDocument/2006/relationships/extended-properties" Target="/docProps/app.xml" Id="Rb9af3abfa43f4eef" /><Relationship Type="http://schemas.openxmlformats.org/officeDocument/2006/relationships/officeDocument" Target="/ppt/presentation.xml" Id="R1d7f57f442bb4a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8ed693adaf4b5b"/>
  </p:sldMasterIdLst>
  <p:notesMasterIdLst>
    <p:notesMasterId xmlns:r="http://schemas.openxmlformats.org/officeDocument/2006/relationships" r:id="R86b429de162f4e9d"/>
  </p:notesMasterIdLst>
  <p:sldIdLst>
    <p:sldId xmlns:r="http://schemas.openxmlformats.org/officeDocument/2006/relationships" id="256" r:id="R12f730ba4aed48c3"/>
    <p:sldId xmlns:r="http://schemas.openxmlformats.org/officeDocument/2006/relationships" id="257" r:id="R360206bf99404aa0"/>
    <p:sldId xmlns:r="http://schemas.openxmlformats.org/officeDocument/2006/relationships" id="258" r:id="R285746e6892e4b62"/>
    <p:sldId xmlns:r="http://schemas.openxmlformats.org/officeDocument/2006/relationships" id="259" r:id="Rc6f1bae905bb46e8"/>
    <p:sldId xmlns:r="http://schemas.openxmlformats.org/officeDocument/2006/relationships" id="260" r:id="R020d14573b334fcd"/>
    <p:sldId xmlns:r="http://schemas.openxmlformats.org/officeDocument/2006/relationships" id="261" r:id="Rb11337c9912e4dc4"/>
    <p:sldId xmlns:r="http://schemas.openxmlformats.org/officeDocument/2006/relationships" id="262" r:id="Rf7241bb0e4d945fe"/>
    <p:sldId xmlns:r="http://schemas.openxmlformats.org/officeDocument/2006/relationships" id="263" r:id="R6c2ca6f976254ca4"/>
    <p:sldId xmlns:r="http://schemas.openxmlformats.org/officeDocument/2006/relationships" id="264" r:id="R0fce49259bb94e58"/>
    <p:sldId xmlns:r="http://schemas.openxmlformats.org/officeDocument/2006/relationships" id="265" r:id="R4c51f1fafb594f48"/>
    <p:sldId xmlns:r="http://schemas.openxmlformats.org/officeDocument/2006/relationships" id="266" r:id="R9c4d74fc33dd49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bd968d4bd54a63" /><Relationship Type="http://schemas.openxmlformats.org/officeDocument/2006/relationships/slideMaster" Target="/ppt/slideMasters/slideMaster1.xml" Id="R0a8ed693adaf4b5b" /><Relationship Type="http://schemas.openxmlformats.org/officeDocument/2006/relationships/notesMaster" Target="/ppt/notesMasters/notesMaster1.xml" Id="R86b429de162f4e9d" /><Relationship Type="http://schemas.openxmlformats.org/officeDocument/2006/relationships/presProps" Target="/ppt/presProps.xml" Id="R8e0361e1ab984cbc" /><Relationship Type="http://schemas.openxmlformats.org/officeDocument/2006/relationships/tableStyles" Target="/ppt/tableStyles.xml" Id="R18006065667e4005" /><Relationship Type="http://schemas.openxmlformats.org/officeDocument/2006/relationships/slide" Target="/ppt/slides/slide1.xml" Id="R12f730ba4aed48c3" /><Relationship Type="http://schemas.openxmlformats.org/officeDocument/2006/relationships/slide" Target="/ppt/slides/slide2.xml" Id="R360206bf99404aa0" /><Relationship Type="http://schemas.openxmlformats.org/officeDocument/2006/relationships/slide" Target="/ppt/slides/slide3.xml" Id="R285746e6892e4b62" /><Relationship Type="http://schemas.openxmlformats.org/officeDocument/2006/relationships/slide" Target="/ppt/slides/slide4.xml" Id="Rc6f1bae905bb46e8" /><Relationship Type="http://schemas.openxmlformats.org/officeDocument/2006/relationships/slide" Target="/ppt/slides/slide5.xml" Id="R020d14573b334fcd" /><Relationship Type="http://schemas.openxmlformats.org/officeDocument/2006/relationships/slide" Target="/ppt/slides/slide6.xml" Id="Rb11337c9912e4dc4" /><Relationship Type="http://schemas.openxmlformats.org/officeDocument/2006/relationships/slide" Target="/ppt/slides/slide7.xml" Id="Rf7241bb0e4d945fe" /><Relationship Type="http://schemas.openxmlformats.org/officeDocument/2006/relationships/slide" Target="/ppt/slides/slide8.xml" Id="R6c2ca6f976254ca4" /><Relationship Type="http://schemas.openxmlformats.org/officeDocument/2006/relationships/slide" Target="/ppt/slides/slide9.xml" Id="R0fce49259bb94e58" /><Relationship Type="http://schemas.openxmlformats.org/officeDocument/2006/relationships/slide" Target="/ppt/slides/slide10.xml" Id="R4c51f1fafb594f48" /><Relationship Type="http://schemas.openxmlformats.org/officeDocument/2006/relationships/slide" Target="/ppt/slides/slide11.xml" Id="R9c4d74fc33dd49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b878ce535e41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81b0e6e71a4c4c" /><Relationship Type="http://schemas.openxmlformats.org/officeDocument/2006/relationships/notesMaster" Target="/ppt/notesMasters/notesMaster1.xml" Id="R1c8a9da1601149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a37f55ecd14783" /><Relationship Type="http://schemas.openxmlformats.org/officeDocument/2006/relationships/notesMaster" Target="/ppt/notesMasters/notesMaster1.xml" Id="Ra50adf9891044b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22ff01930c4a5b" /><Relationship Type="http://schemas.openxmlformats.org/officeDocument/2006/relationships/notesMaster" Target="/ppt/notesMasters/notesMaster1.xml" Id="R5b6ab3490e1f42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1bc30431f043ad" /><Relationship Type="http://schemas.openxmlformats.org/officeDocument/2006/relationships/notesMaster" Target="/ppt/notesMasters/notesMaster1.xml" Id="Rd328c6359e394a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36d86ed3bc48cc" /><Relationship Type="http://schemas.openxmlformats.org/officeDocument/2006/relationships/notesMaster" Target="/ppt/notesMasters/notesMaster1.xml" Id="Re87c18cf98fc42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9adfda71d14516" /><Relationship Type="http://schemas.openxmlformats.org/officeDocument/2006/relationships/notesMaster" Target="/ppt/notesMasters/notesMaster1.xml" Id="R43b195a764834d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7defc7b0884974" /><Relationship Type="http://schemas.openxmlformats.org/officeDocument/2006/relationships/notesMaster" Target="/ppt/notesMasters/notesMaster1.xml" Id="Rb583efb3bf5646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abf48a3476420a" /><Relationship Type="http://schemas.openxmlformats.org/officeDocument/2006/relationships/notesMaster" Target="/ppt/notesMasters/notesMaster1.xml" Id="Rc4dd89cba94d49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76635ee12b34e4f" /><Relationship Type="http://schemas.openxmlformats.org/officeDocument/2006/relationships/notesMaster" Target="/ppt/notesMasters/notesMaster1.xml" Id="R794576a15aec4a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2b2fbf28f14cfc" /><Relationship Type="http://schemas.openxmlformats.org/officeDocument/2006/relationships/notesMaster" Target="/ppt/notesMasters/notesMaster1.xml" Id="R7fd82925da1741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6c423e62554f34" /><Relationship Type="http://schemas.openxmlformats.org/officeDocument/2006/relationships/notesMaster" Target="/ppt/notesMasters/notesMaster1.xml" Id="Ra36bcc8111c944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09a45d626849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bbd5ca015f4c14" /><Relationship Type="http://schemas.openxmlformats.org/officeDocument/2006/relationships/slideLayout" Target="/ppt/slideLayouts/slideLayout1.xml" Id="Rb26662873de247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6662873de247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24337a50c443db" /><Relationship Type="http://schemas.openxmlformats.org/officeDocument/2006/relationships/image" Target="/ppt/media/image.png" Id="R83715071fb6e415e" /><Relationship Type="http://schemas.openxmlformats.org/officeDocument/2006/relationships/notesSlide" Target="/ppt/notesSlides/notesSlide1.xml" Id="R6da9fcea10a34f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06c0546df436e" /><Relationship Type="http://schemas.openxmlformats.org/officeDocument/2006/relationships/notesSlide" Target="/ppt/notesSlides/notesSlide2.xml" Id="Rb809d6a2ed4840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923d0b4ae456e" /><Relationship Type="http://schemas.openxmlformats.org/officeDocument/2006/relationships/notesSlide" Target="/ppt/notesSlides/notesSlide3.xml" Id="R36f55fc86cd04e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3f5824ca943e7" /><Relationship Type="http://schemas.openxmlformats.org/officeDocument/2006/relationships/notesSlide" Target="/ppt/notesSlides/notesSlide4.xml" Id="R506ab67ca7064f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96043f5b940a3" /><Relationship Type="http://schemas.openxmlformats.org/officeDocument/2006/relationships/notesSlide" Target="/ppt/notesSlides/notesSlide5.xml" Id="R9dd4493ec63c42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e66c80cce74766" /><Relationship Type="http://schemas.openxmlformats.org/officeDocument/2006/relationships/notesSlide" Target="/ppt/notesSlides/notesSlide6.xml" Id="Rb3f94ed7ae914b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64fdd101544acf" /><Relationship Type="http://schemas.openxmlformats.org/officeDocument/2006/relationships/notesSlide" Target="/ppt/notesSlides/notesSlide7.xml" Id="R577ad389aa9644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086c2dbcf3492b" /><Relationship Type="http://schemas.openxmlformats.org/officeDocument/2006/relationships/notesSlide" Target="/ppt/notesSlides/notesSlide8.xml" Id="R08ef83e20cdf4c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38daed07743d5" /><Relationship Type="http://schemas.openxmlformats.org/officeDocument/2006/relationships/notesSlide" Target="/ppt/notesSlides/notesSlide9.xml" Id="Ra17d983b56ce40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d5d638597c4274" /><Relationship Type="http://schemas.openxmlformats.org/officeDocument/2006/relationships/notesSlide" Target="/ppt/notesSlides/notesSlide10.xml" Id="R039965eb5f0a42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acfbed7014cfe" /><Relationship Type="http://schemas.openxmlformats.org/officeDocument/2006/relationships/notesSlide" Target="/ppt/notesSlides/notesSlide11.xml" Id="R58e2016c01e443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14FC0-EDED-48C6-91B5-01AB8CB1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A5577-5780-43D8-9664-0346986B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971727-5E6E-4F2C-B5DA-3B805C53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Make A Video Clip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BB85F-2775-4F0A-B954-5145534D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school team turns a rainy science fair into a polished highlight reel.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3EC763-07F8-4F48-BDE3-1680C2AC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9F475-79EB-46A1-B368-066950AB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00555-6EE1-4A1E-AAD9-0B77D0E7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B0716-D78F-4EB5-A0BE-F4AE624D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715071fb6e415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480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757811-A837-4804-9F3B-F70A8C6CB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9AE11-4F4E-4C36-AB1B-EFCF81F4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86F2D7-03F2-440C-A4D6-A6F3F29D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5AF6D-AE80-4DC3-BE16-A4D9C5F1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F3D94-1B23-4FB4-8586-872FD980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make a video clip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24954B-81E7-41C1-81C8-CCA1F88A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CF0D23-C3BA-4BC0-B097-30B09E3B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4CC35-9D4F-4D36-8510-3ED8DBD0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C1E06-7463-42A7-9191-756CE1F9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A1ADC1-2EDE-43C8-BDF8-2C690115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0ECF28-D22E-412A-A85E-D20C6247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BD43F-6AC4-46B5-B93C-FCAE60C9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Clip Sequence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55EB6F-43A2-401C-92D8-097F67812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clips to the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664C0-F5B9-4542-9AC3-3D1C9304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BACBF0-E962-4527-9507-CC435C12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2C32BF-B5B3-45ED-AA3D-EB0355C0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On-Screen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D930B-3B1B-4303-BD52-60A8E0C9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labels and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8849C1-748D-4186-A445-B965F377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307DBF-689D-48D5-8DB6-AE20CF52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E7EC7F-2448-4D42-9F8D-D9DD2AF8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Wrap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C5038B-B365-452F-B771-823B717B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scenes by story</a:t>
            </a:r>
          </a:p>
        </p:txBody>
      </p:sp>
    </p:spTree>
    <p:extLst>
      <p:ext uri="{BB962C8B-B14F-4D97-AF65-F5344CB8AC3E}">
        <p14:creationId xmlns:p14="http://schemas.microsoft.com/office/powerpoint/2010/main" val="18571254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B1AF2-307A-4F14-A81A-4807A7BD1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2B908-9B3E-4FB5-B305-A7BB2218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A72550-CE36-4F8E-8A26-74DC767DF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7ADAE-E1D4-46AE-8C13-7A647AE1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EE8CD-A248-4ABC-8129-690956490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short clips to tell one clear event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AF5D9-FDB4-45EF-9920-ADB81F57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0FA6C4-1D9B-4262-B29D-32E73D52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883382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794A89-87B6-4BDF-AF40-146D4AFA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8B317-F12B-4D32-949F-18F3E7EC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7D98E-E604-454C-BC18-547F29F6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C26258-27AB-419A-B23A-280C9818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F2200-80D9-4475-8812-F8EBE429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how to make a video clip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A7813-1B8C-49C6-A58A-E916971F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BEE420-FDAD-4FD6-81DC-5672CACA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0842C9-54A6-497F-82A1-2D5A4456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8B0216-88A1-4807-8BC4-B06D546C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make a video clip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455A2A-5F63-46F1-9D63-65498177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7AD063-78EF-4F06-B3C6-1F936EBD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940DED-A49A-43AB-90B3-DEC459C4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46F118-E59D-4C13-BF78-2FF3C1614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22E3C0-9721-4EB9-A593-D830BD65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short clips to tell one clear event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DA2BD2-2B10-49E7-BD87-78FF9BCA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1A792-76C7-4402-ADD7-538245BE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E9113-DAF6-4EFF-B039-DBB25C84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669944-43D5-444D-9D07-8B1D5118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3E07DA-E8C8-4496-8742-8A3451E7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Preview and refine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EEDA8C-764C-4CF0-991C-A490EDB3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828377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AB0FA7-46C3-427A-9899-34E0C8C7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3BE7D-AC6F-4D5E-AAC8-0A0DA46D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0028E-1F91-418B-90BC-91AD1B33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026928-57EF-46FB-A568-654E29CB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B6A2A-15D8-4D50-BF8A-A8942765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5AE9A0-EBD7-4EA1-80EA-CA07AE9B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C05EBC-EA11-447C-9DF3-1E2B4026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3721E-DF60-491A-8F34-1527550F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F8082C-FE52-4081-A425-EDEFA6BD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A5007-641E-430A-AC9C-CCFE708B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A1029-A16F-4F7C-A2C0-C2A40517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506CB-B738-4459-8016-DAB61F26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F8F154-9D37-41C3-B031-35CD3903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Trim clips to the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75DA12-50ED-47FC-B95C-D4B608A5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2B529-E1B6-47B1-8CE4-8889BEDC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B5108F-27B9-40DC-AF75-D43ADC287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8972C-911E-4892-B5AD-48E20B8F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labels and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71669D-1739-4F11-9517-99E598907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1D2E4-7164-4732-8D25-B7B1FE6D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64A734-BEAD-4DBB-A41D-1126A7C0F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02998-A483-4C5D-971C-F422F7BE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Arrange scenes by story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0491AB-03FF-4D07-9ECF-5BD5E7DD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AF03E2-2DDE-4D39-B67E-A05B0288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802825-B133-40D6-9F8D-EC136FEA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BB4211-5D82-4964-848B-FB62DB9D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Preview and refine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5217E9-738F-4F82-A01C-BFC659A5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041791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A65613-8B9A-453B-9C8D-48133518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9AEFC2-3F65-4B51-B287-A8D017D7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371DB3-05A6-4125-9D3F-C3D780CB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5D39A-3E0C-482F-969E-B70D5023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4BEE5-E378-4815-9587-FAD0BC330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make a video clip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36E30-7A6A-4081-982B-DF1CCDBC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006A18-02B9-47E0-B8FB-6BDA2F8B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805755-84AA-476D-8F80-B348AED5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235F0E-EB7D-479A-8ED3-48F2BCF6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Clips feel random and unfinished.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E3B53-71D0-4F42-90B1-3349A37E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AEE6F-5DCE-4685-A565-5490E0D5A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moments are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CD22BC-F019-450E-BCB0-D43EF25D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65811C-A397-411A-AF0C-7206DAFB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look plain and disconnected.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6CD1F-FC76-4469-9FBA-1941E406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8C4381-D3A0-4141-BB32-CF2509C43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26BBFE-FC87-4188-AC6E-E049DB40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8C75F-F0C5-42C6-BE54-9D754132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222DBA-12E7-4D4F-98F3-ECE7590C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439715-0EDD-4A05-A4EF-3F360B84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 guides viewers through the timeline.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661393-424C-479A-8A4F-F13EE38E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68B611-F41E-4D8C-AB21-965DF6F2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clean and lively.</a:t>
            </a:r>
          </a:p>
        </p:txBody>
      </p:sp>
    </p:spTree>
    <p:extLst>
      <p:ext uri="{BB962C8B-B14F-4D97-AF65-F5344CB8AC3E}">
        <p14:creationId xmlns:p14="http://schemas.microsoft.com/office/powerpoint/2010/main" val="18632571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76D101-0BD0-4DDC-866A-C060D1CD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56FAA-90CA-42F0-B041-D458A3E1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A70E9C-39E3-4DD7-9331-43969684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BE2E88-391A-4BAA-BF36-A7094510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5AFEA-F847-42D1-90E3-D50C3441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6F536-6009-454B-82D4-C0C47378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A3CDA9-0368-46D2-A36B-B9234F8A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6977E-9CC4-4071-92A1-D61A92F4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4E856-84AA-4D84-810F-B91FC30AA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3AC0E0-5355-49BE-AAFB-A2BABEA3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show project progress with short, clear video moments.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8783F-DAB6-4401-A5E7-608AB19B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17A3AA-7D8E-43AC-9313-3A12D14A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5F70B-3F19-4C9B-86E1-9445754F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ED08FF-22D2-4431-8113-B766E62E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106138-C027-4E82-AEB3-D15E27B3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classroom-friendly format for sharing event recaps and lesson highlights.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78C6BA-5F2B-4088-A987-49A6E6EC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B8341-1CD7-4190-BB4C-36C00FE1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51EA34-955A-4F7B-AE62-5D38B78F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5CBDCE-63CF-4221-B7C2-C1462927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3296B-D82B-428F-940C-0A326511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structure for presenting activities, wins,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1519505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E5070A-F15B-4C98-BC57-CAA523EA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4C9ED-318D-46F7-8F6F-C5855D85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6ECFF-207D-499D-9233-4F517014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442E9F-33E2-4F20-8FCC-929AA9ED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00114-412B-4022-B994-3717418C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545CBD-ADE4-4FD1-A2D4-70987FFE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E5C70-BBD3-46FB-B72B-6FBAC4E9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F05F3-C687-43D5-AD55-3F5D4335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3022C-1751-452F-AEB8-24736EB5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B81279-24E7-4D7F-85F3-372DAC46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37CEC5-D92A-44C9-A7A5-E44DA20E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5D21EA-7DBC-4900-86B8-99FFEF14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B5010-217C-4705-A4EF-AFA1611C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60F26B-04BC-425A-B929-35AABCE1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1B245-43BA-4CB6-BBA4-936328EC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A15FE-289C-41B4-87CE-E723EFCA1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67068D-C62F-4ED0-9818-1BA8CA9D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Trim clips to the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738A1E-1CA5-47CA-89C6-8CBE3324C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91EA2-875B-42A8-BC50-169402DB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31F5FC-DFB3-4F7D-B1ED-5B18BD94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842807-A73C-4D66-B3BA-9F841793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FAA4BB-2BFC-408F-B3E8-865BDB4D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D5B5FB-132B-4002-AC55-E06BE93F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labels and transitions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340CB4-0296-483D-A098-DDC122B8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F17F2D-1CE4-49D6-A0B8-05822ACA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0291DC-3C2E-46D9-B49F-37425B66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3F841D-1D10-456F-97A8-F0BEBCD1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F7630B-5F33-435B-B4AA-70267D85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8A3B59-2E90-46A0-A0A3-68178728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Arrange scenes by story</a:t>
            </a:r>
          </a:p>
        </p:txBody>
      </p:sp>
    </p:spTree>
    <p:extLst>
      <p:ext uri="{BB962C8B-B14F-4D97-AF65-F5344CB8AC3E}">
        <p14:creationId xmlns:p14="http://schemas.microsoft.com/office/powerpoint/2010/main" val="6019874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D7216-D445-41E3-80D6-078EC161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56725-8A4C-4446-A2B9-7FC25AAA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E34A1F-3E04-4729-8EB7-920C2FBD8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4B2C4-89BA-4880-B5B1-B8154F46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CDE6D-9498-48F8-A081-BA35F5A2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8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make a video clip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C1951-8688-43E6-8472-6D14EB07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B0B98-443D-480E-BCF0-B71C1650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1D180-2E53-40B7-BB4C-4215FA13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7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school team turn scattered clips into a clear event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40B49-2768-4612-A7BF-5DE810F8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980655-34F4-4E0A-BEE0-FF395812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CAF59D-6C43-438A-9422-6983DD2E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1A1E32-4C1A-4A81-A44F-2CF2B20B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clips to the beat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A32D0F-E558-40C8-8D9A-65AB550E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A5AA09-02B2-434B-BE90-66DD0F50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D416B7-21A7-42D2-98AB-CB8FF510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labels and transitions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6E789D-3CC1-4C70-981D-FBE0F08C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FBB2DE-292E-4542-BC43-8C511252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F39D04-0093-479A-A1EC-78A3D757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and refine timing</a:t>
            </a:r>
          </a:p>
        </p:txBody>
      </p:sp>
    </p:spTree>
    <p:extLst>
      <p:ext uri="{BB962C8B-B14F-4D97-AF65-F5344CB8AC3E}">
        <p14:creationId xmlns:p14="http://schemas.microsoft.com/office/powerpoint/2010/main" val="10695670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98370C-CFEC-420F-A440-3BF3F7FE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881A0-44A5-4338-B3EC-844BF061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A8749F-08A4-4C78-8E70-743FC826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2E7E0-65F7-4315-B354-ABA712A8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57D9F-D3A9-40B5-B7F9-7E7C0746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make a video clip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275B0-C9FA-4D2A-AFEA-C3439AD9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C8990-67DB-467B-920E-61660BCA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83DB0-4D9C-450C-AAE6-21B8E191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E09DFD-A0D7-4FE1-B1D9-D6A32BD8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0DDC74-3C88-4B57-AD6F-E64EC5CFB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4F3E06-2BD2-4F6A-9F88-D77FE2B9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ACFE4-614D-41C8-BA11-37828B88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AE691-F1FF-48AD-B903-FD067A56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811292-5F3B-4E01-9138-9DE38E3C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Trim clips to the beat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0FAC9D-5E97-4598-847B-A0D95F46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807AD8-3FD8-4342-840D-6203017B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204F64-9DF8-4DB8-B58A-20D69414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B71B2F-704F-4DC3-AF7D-E6BF325D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9AD3C-D783-4E1B-B513-F26E798C5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labels and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BBEBC8-AB9B-46CF-A0E9-D49467C4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87BA3-499D-4820-8879-98650DB0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54184-90A9-49D9-884F-A9678FE9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8E4603-9286-43ED-9735-767DE4A1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85F3B8-1248-4178-8827-3C026DC9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Preview and refine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FF80F2-3E58-4D66-90FF-3CCAA641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21935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0BD72-5046-4A72-B259-8B33712F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607AD-7D1D-42B0-B23E-87366CEF9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C624F9-5D57-467A-B778-816E4E4D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raw footage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51A10-AE8F-46FC-A769-908023F3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DB6AF-B783-4039-94E8-53D4BC47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C8D9D-179F-4440-A085-E8E434B1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ABD7F-E9A1-48E2-92CD-3DFB4AE51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34369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2026-10-01T23:03:42.9630000Z</dcterms:created>
  <dcterms:modified xsi:type="dcterms:W3CDTF">2026-10-01T23:03:42.9630000Z</dcterms:modified>
</coreProperties>
</file>