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7fbc0c03d44492" /><Relationship Type="http://schemas.openxmlformats.org/officeDocument/2006/relationships/extended-properties" Target="/docProps/app.xml" Id="R2e055de6b48b4ee6" /><Relationship Type="http://schemas.openxmlformats.org/officeDocument/2006/relationships/officeDocument" Target="/ppt/presentation.xml" Id="Rf55ec8fea8ad41b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c55833d1bf4f0c"/>
  </p:sldMasterIdLst>
  <p:notesMasterIdLst>
    <p:notesMasterId xmlns:r="http://schemas.openxmlformats.org/officeDocument/2006/relationships" r:id="Rd33930dcb8b84e51"/>
  </p:notesMasterIdLst>
  <p:sldIdLst>
    <p:sldId xmlns:r="http://schemas.openxmlformats.org/officeDocument/2006/relationships" id="256" r:id="R9e36b9283a5647dc"/>
    <p:sldId xmlns:r="http://schemas.openxmlformats.org/officeDocument/2006/relationships" id="257" r:id="R4e0f808a0d094753"/>
    <p:sldId xmlns:r="http://schemas.openxmlformats.org/officeDocument/2006/relationships" id="258" r:id="Rc34fdc04b0a84740"/>
    <p:sldId xmlns:r="http://schemas.openxmlformats.org/officeDocument/2006/relationships" id="259" r:id="R775fbb91451e4b51"/>
    <p:sldId xmlns:r="http://schemas.openxmlformats.org/officeDocument/2006/relationships" id="260" r:id="R57dd61b260b5418e"/>
    <p:sldId xmlns:r="http://schemas.openxmlformats.org/officeDocument/2006/relationships" id="261" r:id="Raca0069ed8ff435e"/>
    <p:sldId xmlns:r="http://schemas.openxmlformats.org/officeDocument/2006/relationships" id="262" r:id="R84089df4ad35444b"/>
    <p:sldId xmlns:r="http://schemas.openxmlformats.org/officeDocument/2006/relationships" id="263" r:id="R5dc1286d12fd461e"/>
    <p:sldId xmlns:r="http://schemas.openxmlformats.org/officeDocument/2006/relationships" id="264" r:id="Rd62fcaea658440cf"/>
    <p:sldId xmlns:r="http://schemas.openxmlformats.org/officeDocument/2006/relationships" id="265" r:id="Ra696daecbcdc4726"/>
    <p:sldId xmlns:r="http://schemas.openxmlformats.org/officeDocument/2006/relationships" id="266" r:id="R7c38382664964f4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7efc3b48854624" /><Relationship Type="http://schemas.openxmlformats.org/officeDocument/2006/relationships/slideMaster" Target="/ppt/slideMasters/slideMaster1.xml" Id="Ra0c55833d1bf4f0c" /><Relationship Type="http://schemas.openxmlformats.org/officeDocument/2006/relationships/notesMaster" Target="/ppt/notesMasters/notesMaster1.xml" Id="Rd33930dcb8b84e51" /><Relationship Type="http://schemas.openxmlformats.org/officeDocument/2006/relationships/presProps" Target="/ppt/presProps.xml" Id="Rd3b7b666fd5c4760" /><Relationship Type="http://schemas.openxmlformats.org/officeDocument/2006/relationships/tableStyles" Target="/ppt/tableStyles.xml" Id="Rf22b5c3b9f734b75" /><Relationship Type="http://schemas.openxmlformats.org/officeDocument/2006/relationships/slide" Target="/ppt/slides/slide1.xml" Id="R9e36b9283a5647dc" /><Relationship Type="http://schemas.openxmlformats.org/officeDocument/2006/relationships/slide" Target="/ppt/slides/slide2.xml" Id="R4e0f808a0d094753" /><Relationship Type="http://schemas.openxmlformats.org/officeDocument/2006/relationships/slide" Target="/ppt/slides/slide3.xml" Id="Rc34fdc04b0a84740" /><Relationship Type="http://schemas.openxmlformats.org/officeDocument/2006/relationships/slide" Target="/ppt/slides/slide4.xml" Id="R775fbb91451e4b51" /><Relationship Type="http://schemas.openxmlformats.org/officeDocument/2006/relationships/slide" Target="/ppt/slides/slide5.xml" Id="R57dd61b260b5418e" /><Relationship Type="http://schemas.openxmlformats.org/officeDocument/2006/relationships/slide" Target="/ppt/slides/slide6.xml" Id="Raca0069ed8ff435e" /><Relationship Type="http://schemas.openxmlformats.org/officeDocument/2006/relationships/slide" Target="/ppt/slides/slide7.xml" Id="R84089df4ad35444b" /><Relationship Type="http://schemas.openxmlformats.org/officeDocument/2006/relationships/slide" Target="/ppt/slides/slide8.xml" Id="R5dc1286d12fd461e" /><Relationship Type="http://schemas.openxmlformats.org/officeDocument/2006/relationships/slide" Target="/ppt/slides/slide9.xml" Id="Rd62fcaea658440cf" /><Relationship Type="http://schemas.openxmlformats.org/officeDocument/2006/relationships/slide" Target="/ppt/slides/slide10.xml" Id="Ra696daecbcdc4726" /><Relationship Type="http://schemas.openxmlformats.org/officeDocument/2006/relationships/slide" Target="/ppt/slides/slide11.xml" Id="R7c38382664964f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b808d2a76204b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9f376d2d724357" /><Relationship Type="http://schemas.openxmlformats.org/officeDocument/2006/relationships/notesMaster" Target="/ppt/notesMasters/notesMaster1.xml" Id="R62d4d23c8ce246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71285b5dabe4aa9" /><Relationship Type="http://schemas.openxmlformats.org/officeDocument/2006/relationships/notesMaster" Target="/ppt/notesMasters/notesMaster1.xml" Id="R1516266f06764a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f3cd61dbc143b2" /><Relationship Type="http://schemas.openxmlformats.org/officeDocument/2006/relationships/notesMaster" Target="/ppt/notesMasters/notesMaster1.xml" Id="R3b7ce739287348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56b946c605402a" /><Relationship Type="http://schemas.openxmlformats.org/officeDocument/2006/relationships/notesMaster" Target="/ppt/notesMasters/notesMaster1.xml" Id="Rb93797993cfb4a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6e17df954d47e1" /><Relationship Type="http://schemas.openxmlformats.org/officeDocument/2006/relationships/notesMaster" Target="/ppt/notesMasters/notesMaster1.xml" Id="Rd57b51264cb148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77a0535fc9440d2" /><Relationship Type="http://schemas.openxmlformats.org/officeDocument/2006/relationships/notesMaster" Target="/ppt/notesMasters/notesMaster1.xml" Id="R48e93b7c145849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36602f0b2bd4911" /><Relationship Type="http://schemas.openxmlformats.org/officeDocument/2006/relationships/notesMaster" Target="/ppt/notesMasters/notesMaster1.xml" Id="R95599f20ea2c48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d0762c66714164" /><Relationship Type="http://schemas.openxmlformats.org/officeDocument/2006/relationships/notesMaster" Target="/ppt/notesMasters/notesMaster1.xml" Id="R8a2d625e030546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f953fd6ce7545b2" /><Relationship Type="http://schemas.openxmlformats.org/officeDocument/2006/relationships/notesMaster" Target="/ppt/notesMasters/notesMaster1.xml" Id="R671b6b482a31450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f21187aa4b4293" /><Relationship Type="http://schemas.openxmlformats.org/officeDocument/2006/relationships/notesMaster" Target="/ppt/notesMasters/notesMaster1.xml" Id="R6387f3e063db410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67dae53ec248cc" /><Relationship Type="http://schemas.openxmlformats.org/officeDocument/2006/relationships/notesMaster" Target="/ppt/notesMasters/notesMaster1.xml" Id="R8491400ffc794ef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4137fb796e4d0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d9dca072ff4d4b" /><Relationship Type="http://schemas.openxmlformats.org/officeDocument/2006/relationships/slideLayout" Target="/ppt/slideLayouts/slideLayout1.xml" Id="R89ade9c3fb0f4f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ade9c3fb0f4f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8257ce09a421b" /><Relationship Type="http://schemas.openxmlformats.org/officeDocument/2006/relationships/image" Target="/ppt/media/image.png" Id="R12ab4bcb2896437d" /><Relationship Type="http://schemas.openxmlformats.org/officeDocument/2006/relationships/notesSlide" Target="/ppt/notesSlides/notesSlide1.xml" Id="Ra28a53cb2dc94c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5125b18bd14f78" /><Relationship Type="http://schemas.openxmlformats.org/officeDocument/2006/relationships/notesSlide" Target="/ppt/notesSlides/notesSlide2.xml" Id="R661245d509e248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ebe99a77c84904" /><Relationship Type="http://schemas.openxmlformats.org/officeDocument/2006/relationships/notesSlide" Target="/ppt/notesSlides/notesSlide3.xml" Id="Re170e1f0641147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4aa96828049b4" /><Relationship Type="http://schemas.openxmlformats.org/officeDocument/2006/relationships/notesSlide" Target="/ppt/notesSlides/notesSlide4.xml" Id="R63914e554a8a4f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6699e77064492" /><Relationship Type="http://schemas.openxmlformats.org/officeDocument/2006/relationships/notesSlide" Target="/ppt/notesSlides/notesSlide5.xml" Id="Rc1b2cfd57fc147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476e3a9d0484a" /><Relationship Type="http://schemas.openxmlformats.org/officeDocument/2006/relationships/notesSlide" Target="/ppt/notesSlides/notesSlide6.xml" Id="Re68200303f9647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95f8c939ee494d" /><Relationship Type="http://schemas.openxmlformats.org/officeDocument/2006/relationships/notesSlide" Target="/ppt/notesSlides/notesSlide7.xml" Id="R60f2506edaba493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e7847b01664b72" /><Relationship Type="http://schemas.openxmlformats.org/officeDocument/2006/relationships/notesSlide" Target="/ppt/notesSlides/notesSlide8.xml" Id="R4072751fc4d749b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8323dcc27479d" /><Relationship Type="http://schemas.openxmlformats.org/officeDocument/2006/relationships/notesSlide" Target="/ppt/notesSlides/notesSlide9.xml" Id="Rba0bad8342574b3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1bcbea64243ac" /><Relationship Type="http://schemas.openxmlformats.org/officeDocument/2006/relationships/notesSlide" Target="/ppt/notesSlides/notesSlide10.xml" Id="R540527d31d234c5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bc030add2452a" /><Relationship Type="http://schemas.openxmlformats.org/officeDocument/2006/relationships/notesSlide" Target="/ppt/notesSlides/notesSlide11.xml" Id="R9e9bcef8138c42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6616B4-58C5-4FC2-A9DF-8846D33B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74AD25-5B54-4327-AD12-3DFE2620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85FC51-4CD0-4886-B8B8-AE8C53822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Make An Intro For A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0FDBFC-468F-41B6-B4CC-14F04F7B5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startup opens with a quick story to set the tone for its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689ED5-14F8-4586-93BD-AEA19522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E36E53-E1B7-4F2A-922E-F929BF1B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BBB350-60A6-4E26-A47B-CCAAF8452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C84F4D-6482-4487-B77C-36BE0FBB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ab4bcb2896437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42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40FA65-4A24-4DB8-AEC9-01BFB45F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FD649D-110B-4E9D-9892-F666F35B4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C1E12A-5404-4CC6-B77D-1767D3699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A6C06F-3004-4B5C-B86B-3DEFF56F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14D623-C76E-4A91-A744-320AD706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an intro for a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DDF3A5-4DE2-4B0B-8D06-119C101C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1DBC9B-8E0D-429D-B465-9164A12D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3B2EEE-F98A-483B-82F2-7E3C8C44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C87149-AB30-4852-8AA9-58B2BF6A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Hook with a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3F9B76-EAF5-4261-BA2D-F6D8B453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C9249-36C6-4B37-9C55-84586E878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54F16D-3263-46F2-802D-D473CFDD1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Problem Frame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E752D2-E29B-4CA1-91B2-9FFD0085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audience need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695F3D-C0CE-439E-BE65-8A87BA59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8B452E-BB1B-471A-8EC2-4ADB2491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130FE1-119A-43FA-BBB5-C5ECA3E6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237599-C97D-4979-8B17-442E06B6B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main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7CB000-599C-40C0-8E09-277CED62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6F1FCC-59B0-4664-9DE1-ECDB20DB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E122F5-C48F-4D1E-BB21-4C6D285F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2E6069-09B7-42DD-8DA4-D7D297C4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simple visual</a:t>
            </a:r>
          </a:p>
        </p:txBody>
      </p:sp>
    </p:spTree>
    <p:extLst>
      <p:ext uri="{BB962C8B-B14F-4D97-AF65-F5344CB8AC3E}">
        <p14:creationId xmlns:p14="http://schemas.microsoft.com/office/powerpoint/2010/main" val="12954113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1644B0-EFA5-497F-9448-6555CF11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EB2923-5E05-49BC-BE05-309D56D97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18629A-A78C-41F1-9C69-DDE4583C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3B166E-D842-40A3-A23F-CF081BD3C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ECFAA2-7496-4480-95BE-FF74401B5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 story-led opener to frame the big idea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A5059A-D8C8-4835-A35D-419A6AE9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1EEE1D-4C74-4EAE-8DAA-70C23F63D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988908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59C239-3683-45B1-BBE7-8E9D6E97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65F944-AE8C-46CA-9E6E-95E5056C2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E78334-4B14-430D-8D27-50A9B01B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35963-C8F0-47FE-B451-AAE5D9CDC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04422-AF04-4D52-85BE-1E9F89B12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how to make an intro for a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9ADD7C-C1C2-4AA6-8449-229DD351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F39D9-08C7-4B4B-BBD0-84FCCE2A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A7900F-25BC-4A69-8902-D268F31F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A59935-B22F-4F21-9C1F-B2EBD3F8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an intro for a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B7FD5-A518-41A7-887B-D918425B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B65603-0358-4F78-B115-3CC79C129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758CBC-40B1-4550-A256-91FEA1DB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ED8A24-3172-4BB4-9F37-C413EFC19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17A728-8D10-4545-B1E0-84DCC0F75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 story-led opener to frame the big 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AFAFE0-617F-4C90-81AE-E590BBA12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8D67BC-0F95-4BC1-A624-80A04321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C57E6C-F3CF-4BCE-AA59-F498F021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B213A2-E958-4F02-84F7-FFAB0BDE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67F852-A49F-4717-A8B4-1E718A50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End with a transition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6C9A73-C012-4D54-8449-E1B911DFF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213602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D24F03-535A-4721-94DC-E1574B62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50EC33-B019-4F6B-A62F-D7BC106E0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1C122B-08FC-4722-8174-0D6B2942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FF9B4-3EAD-48D5-9C55-CBF8BB1B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54BDE-A181-48F8-B3B2-DCE36255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D46AE-4D5B-4F55-9941-DBAB20FE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15B8F7-B7DD-4B4C-988A-561255A3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349F13-F1BA-4A17-8894-F1685A07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B2C3F1-65D5-406F-9BC9-2A3E9708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Hook with a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3F9C67-D16F-4FE6-968D-7B54B22E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7C9621-D22A-495A-8BE1-5EDF755C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862C16-C848-4028-9C9F-0C17CD184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4214EC-9DB6-45F8-8107-D85F1544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audience need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894819-4D32-431F-BD6B-544D304E8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FA0A9F-2239-4EDF-89DA-6662AAEA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D07384-B886-49AF-A864-39D0D066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5CC5E3-794C-4873-B8D6-7145B41A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main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5D7F77-932F-4F85-AF84-C3E7E87C4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C8443D-741F-4261-87F6-7CB7B6403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970467-B761-4436-94AE-A21FD994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24F421-0033-46F9-AD57-E3AE89891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 simple visual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FCE98F-0303-4989-8C8E-2877C022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D4950D-E2AE-430B-A4D9-E4DC41C48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B32866-26BF-4F12-AB30-ED35E0BDE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8BA9A3-FB52-4A25-9529-8D5F6C1FB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transition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E945D5-33FA-4F4C-9992-F3B5C8ADA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99312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2D2968-A69E-4B6B-9ED8-914066D2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90F053-7C1A-498E-B805-8D76689E0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8B4F78-9C70-4EE9-8BF1-BB004DF25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F59DBA-6786-4BBD-BB58-FE467C718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687560-FBA7-4A4D-BD4B-A392D35A2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an intro for a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20C360-1C27-43B7-886F-B129F66CB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00A6C-C1E9-40C8-B791-8FB1F86B5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96F434-2C15-47EE-A343-0B2023D6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5EC32B-2AF5-4752-868C-E85ABD07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intro feels generic and flat.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92E266-A09D-43D0-B6F0-0D814496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89D383-9A1B-415F-9977-0C0FCFAD7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audience does not know the point yet.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2582E5-F77F-467A-8882-00ED1E35D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732693-FC75-4215-82FA-60810B34B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first slides take too long to assemble.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EA1277-00E0-41DF-AE73-BE61E8DC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DD52AE-B222-4DB6-AADD-FD9378598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407E45-4767-4D44-B882-0A248B5D3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5C28D7-4329-489D-9400-BC194ECA8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9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feels focused and polished.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02714D-124A-4332-8C15-698436D1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EDC529-152B-416D-86ED-83944480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lands before the details start.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4E8570-4B6B-4729-9205-10130ED5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F3A1A1-32CB-473D-AA17-B7313D2B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flow is easy to present and edit.</a:t>
            </a:r>
          </a:p>
        </p:txBody>
      </p:sp>
    </p:spTree>
    <p:extLst>
      <p:ext uri="{BB962C8B-B14F-4D97-AF65-F5344CB8AC3E}">
        <p14:creationId xmlns:p14="http://schemas.microsoft.com/office/powerpoint/2010/main" val="15152702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753D95-C8C2-4464-870B-55235483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65CEB1-6962-43A7-9880-0F13B4525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0C1B0D-DD61-48EA-B925-1826938C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F815C9-22EC-4479-914C-74622EC96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BA67C3-3385-45D2-A771-271BC5F9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38441A-FFD4-44E5-8951-30A9557F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A3FF02-D910-4AA8-A84F-AB47EF31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C9547A-7EB1-439E-9275-FBAB259C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B1A0E-DEBA-44F2-AB61-11473B41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3220BC-AF12-4AA5-9DB6-87A3941E3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clear, confident opener that feels memorable and on brand.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240B6B-ECA0-43DD-8CEB-73C9F8292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82C108-6CD5-4240-AF97-C38EFAE3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4B9055-792C-4D89-BD46-9BE1FA68A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A46FD2-7FED-45E6-9A74-CAF6BF68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1E5EC0-D21D-41D3-8180-4F2EE48C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structure that makes the first slides easy to build.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D0ABBC-37E2-4E34-AD01-17296A9A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F543EA-1533-42B5-B273-D9900DB9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42B4DA-7A06-405A-8249-227E7B8FC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3A8833-DD2C-4FBD-B6EB-AA1F11CE1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FC7C12-8F00-4404-82A3-75F1345A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guide the room into the topic.</a:t>
            </a:r>
          </a:p>
        </p:txBody>
      </p:sp>
    </p:spTree>
    <p:extLst>
      <p:ext uri="{BB962C8B-B14F-4D97-AF65-F5344CB8AC3E}">
        <p14:creationId xmlns:p14="http://schemas.microsoft.com/office/powerpoint/2010/main" val="20423132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0D4160B-AC98-41C9-98EC-E93043D1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4C02A-38AF-4D70-8734-651635EE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B4B098-AF8D-4D86-B37D-07E0A823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4043E2-3848-44F4-9941-EA8C74F7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C016AB-98E0-4584-8D55-6BDBC2715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FBDFA8-3CB8-48D1-BD11-141D4BAE5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AC6388-EDEA-401C-96F8-67E0A736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38F16-1729-47FC-9608-DA03BE63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A7C13F-5FEB-4E74-8CF8-55C72798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368393-28B3-4F3A-86B5-E222152F2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47778A-9949-40F6-A574-72D7B07E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Hook with a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A2051B-D341-416F-951E-A84FF7B6B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7F9350-9C86-4E43-AB6F-B2035D62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A4421D-7C00-4207-8F18-77FE8E617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012DCA-B6CD-434C-96C2-BAFD34F58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E59C5D-F0CA-45A5-A5E6-92D3FC06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7736AC-442D-4F60-B007-B4C6856A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3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audience need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E9CEB2-57EE-4AB0-BC6B-D2C8D8DAF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7237D8-41D4-4596-8586-1320FEB2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4EB6F5-0FF3-4690-92A0-1C236C7B5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64B29B-6881-45D5-B610-FE0E11F9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2B061C-39C4-4BB4-91E7-2BF9AE9E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424767-B020-4FF4-BD0D-C088053C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main point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333995-620B-492D-86B7-CDCB81BDE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512B04-0D75-47B2-9FEE-1BF10550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F70C6F-C507-4A80-9962-D644C237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DA77C2-3714-4FC3-8505-8C12A5E2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53A35F-C786-4BDA-A73F-A31ECC66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8B76CE-916C-4EF6-9428-F1FA1B97B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 simple visual</a:t>
            </a:r>
          </a:p>
        </p:txBody>
      </p:sp>
    </p:spTree>
    <p:extLst>
      <p:ext uri="{BB962C8B-B14F-4D97-AF65-F5344CB8AC3E}">
        <p14:creationId xmlns:p14="http://schemas.microsoft.com/office/powerpoint/2010/main" val="768241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B17F38-EE0C-47BA-A3AD-5A2E1FD23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ECD1C-96B0-4135-87F1-779609E06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F66B57-93BD-4DFF-B867-FEE49B48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75D01A-AE63-4A20-A477-46072783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2E3988-32B9-4683-93D3-A2C7BDCA9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an intro for a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C1458F-9B32-42D7-B1D6-A8185A71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9B091B-A3DC-495A-9A7F-9A5BD4FA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7AB21F-75D8-48CE-A1BF-AB5B8429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4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startup open with a story that leads into the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7E9C6F-BE6D-436E-9CE8-682D9808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2AD45B-EC01-4762-9020-7BF88B92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5DD507-ED49-45AF-BF90-FEE7C39DB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8E13D2-5AD8-4168-98D9-0B3D83061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audience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223415-FA1D-428D-A9FD-C2B21FCC3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015DBD-4EDE-4517-9766-6145A62D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813A33-FEF3-48D0-9299-0804F8A0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main point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797B5F-7771-4FC7-9344-7324CC5D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EDA799-348D-47C4-8AB8-89BFEF78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6938FB-C69B-4DBA-94C1-D0E6DB3FE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transition</a:t>
            </a:r>
          </a:p>
        </p:txBody>
      </p:sp>
    </p:spTree>
    <p:extLst>
      <p:ext uri="{BB962C8B-B14F-4D97-AF65-F5344CB8AC3E}">
        <p14:creationId xmlns:p14="http://schemas.microsoft.com/office/powerpoint/2010/main" val="327697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6B4B92-7DAB-4233-AF69-BA8F9D34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B73FBE-1491-48E0-9133-B86C8503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E23416-922A-4C64-A6CC-5A362FF06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4E03EC-0E4B-453A-92B5-875E51A4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DA830-0033-4C1D-9F68-1C91FF2B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an intro for a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7024E7-6065-4866-ABE3-A91576BF8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1D21F6-F0D9-4AD3-9BD8-CCCEABE8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B8D113-DC18-4C4B-BF24-8CF343849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F32D6C-98A2-452E-A410-98E47606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Hook with a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801CB5-BBF2-49E8-B132-1AF7D2FA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FBE0C7-84F7-4D55-9D85-D0DA62186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E61D68-B2AA-4B70-89DB-7B075E44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92ECB6-2D5C-46EF-A8FC-6620885F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99BA23-CB26-4D13-A211-8895FC1DB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audience need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3ECC77-6E8E-417F-B10F-84B1711C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30B1B6-3E18-4B66-9D4B-E1387BC0A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6A6ACA-834E-4BF9-B0E8-CDBEAA1A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A84D81-BB19-4190-B95D-C3CA15EE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8A2259-6849-4107-97A8-9892BB51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main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9311CE-3470-48E1-9828-EECE2FDF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50B30E-21AE-4440-A895-6761D32B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26471C-25B1-493E-BED0-6EA7E470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0A0B32-250B-4A39-8529-987F927D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F50903-853B-4D0F-9914-94414B5C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transition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E01090-A55B-4A35-A543-0AEA6B27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507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090E93-4796-4054-8B2D-64748676A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984F5D-A9FD-4673-8053-C3B2C8DD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34725F-098C-46DD-8A9C-FF08BA89C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tone before the details begin.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01FBB2-7D6E-49E2-B190-A815D2D5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DA5C8-5E9C-47A4-938E-D9D75E5EA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9684A5-10EC-4341-B9E9-4A5008D9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8D2DC1-47BB-4A80-826A-C7488980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716402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2026-10-01T23:42:11.7070000Z</dcterms:created>
  <dcterms:modified xsi:type="dcterms:W3CDTF">2026-10-01T23:42:11.7070000Z</dcterms:modified>
</coreProperties>
</file>