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c00dc26f7e40b8" /><Relationship Type="http://schemas.openxmlformats.org/officeDocument/2006/relationships/extended-properties" Target="/docProps/app.xml" Id="R3e27444d0f0c49ee" /><Relationship Type="http://schemas.openxmlformats.org/officeDocument/2006/relationships/officeDocument" Target="/ppt/presentation.xml" Id="R83cbced5d96444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ad02dcdf254d43"/>
  </p:sldMasterIdLst>
  <p:notesMasterIdLst>
    <p:notesMasterId xmlns:r="http://schemas.openxmlformats.org/officeDocument/2006/relationships" r:id="Rb32ddd87259c4161"/>
  </p:notesMasterIdLst>
  <p:sldIdLst>
    <p:sldId xmlns:r="http://schemas.openxmlformats.org/officeDocument/2006/relationships" id="256" r:id="R286228f404a14de3"/>
    <p:sldId xmlns:r="http://schemas.openxmlformats.org/officeDocument/2006/relationships" id="257" r:id="R4344557cf3724e76"/>
    <p:sldId xmlns:r="http://schemas.openxmlformats.org/officeDocument/2006/relationships" id="258" r:id="Rd8548672df254c24"/>
    <p:sldId xmlns:r="http://schemas.openxmlformats.org/officeDocument/2006/relationships" id="259" r:id="R2968ca772e7a4c69"/>
    <p:sldId xmlns:r="http://schemas.openxmlformats.org/officeDocument/2006/relationships" id="260" r:id="Rfdd8cdcac3714403"/>
    <p:sldId xmlns:r="http://schemas.openxmlformats.org/officeDocument/2006/relationships" id="261" r:id="R7b5c156726824525"/>
    <p:sldId xmlns:r="http://schemas.openxmlformats.org/officeDocument/2006/relationships" id="262" r:id="R82b1c632b5b54435"/>
    <p:sldId xmlns:r="http://schemas.openxmlformats.org/officeDocument/2006/relationships" id="263" r:id="R67d9c9523d064b23"/>
    <p:sldId xmlns:r="http://schemas.openxmlformats.org/officeDocument/2006/relationships" id="264" r:id="Rb9010618af0947f8"/>
    <p:sldId xmlns:r="http://schemas.openxmlformats.org/officeDocument/2006/relationships" id="265" r:id="R9821b2f5fbd44141"/>
    <p:sldId xmlns:r="http://schemas.openxmlformats.org/officeDocument/2006/relationships" id="266" r:id="R5e5dea4b989544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08facdb31f419d" /><Relationship Type="http://schemas.openxmlformats.org/officeDocument/2006/relationships/slideMaster" Target="/ppt/slideMasters/slideMaster1.xml" Id="R08ad02dcdf254d43" /><Relationship Type="http://schemas.openxmlformats.org/officeDocument/2006/relationships/notesMaster" Target="/ppt/notesMasters/notesMaster1.xml" Id="Rb32ddd87259c4161" /><Relationship Type="http://schemas.openxmlformats.org/officeDocument/2006/relationships/presProps" Target="/ppt/presProps.xml" Id="R86719873f4ae425a" /><Relationship Type="http://schemas.openxmlformats.org/officeDocument/2006/relationships/tableStyles" Target="/ppt/tableStyles.xml" Id="R1f0684dee9c84a33" /><Relationship Type="http://schemas.openxmlformats.org/officeDocument/2006/relationships/slide" Target="/ppt/slides/slide1.xml" Id="R286228f404a14de3" /><Relationship Type="http://schemas.openxmlformats.org/officeDocument/2006/relationships/slide" Target="/ppt/slides/slide2.xml" Id="R4344557cf3724e76" /><Relationship Type="http://schemas.openxmlformats.org/officeDocument/2006/relationships/slide" Target="/ppt/slides/slide3.xml" Id="Rd8548672df254c24" /><Relationship Type="http://schemas.openxmlformats.org/officeDocument/2006/relationships/slide" Target="/ppt/slides/slide4.xml" Id="R2968ca772e7a4c69" /><Relationship Type="http://schemas.openxmlformats.org/officeDocument/2006/relationships/slide" Target="/ppt/slides/slide5.xml" Id="Rfdd8cdcac3714403" /><Relationship Type="http://schemas.openxmlformats.org/officeDocument/2006/relationships/slide" Target="/ppt/slides/slide6.xml" Id="R7b5c156726824525" /><Relationship Type="http://schemas.openxmlformats.org/officeDocument/2006/relationships/slide" Target="/ppt/slides/slide7.xml" Id="R82b1c632b5b54435" /><Relationship Type="http://schemas.openxmlformats.org/officeDocument/2006/relationships/slide" Target="/ppt/slides/slide8.xml" Id="R67d9c9523d064b23" /><Relationship Type="http://schemas.openxmlformats.org/officeDocument/2006/relationships/slide" Target="/ppt/slides/slide9.xml" Id="Rb9010618af0947f8" /><Relationship Type="http://schemas.openxmlformats.org/officeDocument/2006/relationships/slide" Target="/ppt/slides/slide10.xml" Id="R9821b2f5fbd44141" /><Relationship Type="http://schemas.openxmlformats.org/officeDocument/2006/relationships/slide" Target="/ppt/slides/slide11.xml" Id="R5e5dea4b989544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689db7f4d742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fb5e2f1b774344" /><Relationship Type="http://schemas.openxmlformats.org/officeDocument/2006/relationships/notesMaster" Target="/ppt/notesMasters/notesMaster1.xml" Id="Rc16f1090877149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255a856ac44f6f" /><Relationship Type="http://schemas.openxmlformats.org/officeDocument/2006/relationships/notesMaster" Target="/ppt/notesMasters/notesMaster1.xml" Id="R48d4c1fd76b744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99094708694f40" /><Relationship Type="http://schemas.openxmlformats.org/officeDocument/2006/relationships/notesMaster" Target="/ppt/notesMasters/notesMaster1.xml" Id="R990487c4581e4e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c6435490224029" /><Relationship Type="http://schemas.openxmlformats.org/officeDocument/2006/relationships/notesMaster" Target="/ppt/notesMasters/notesMaster1.xml" Id="R846f026811624e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ec4845a260430f" /><Relationship Type="http://schemas.openxmlformats.org/officeDocument/2006/relationships/notesMaster" Target="/ppt/notesMasters/notesMaster1.xml" Id="R03d5d7ddb1ca47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94c1c6eda949e6" /><Relationship Type="http://schemas.openxmlformats.org/officeDocument/2006/relationships/notesMaster" Target="/ppt/notesMasters/notesMaster1.xml" Id="Rc6d4ba27e083429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3ca93bfe38477d" /><Relationship Type="http://schemas.openxmlformats.org/officeDocument/2006/relationships/notesMaster" Target="/ppt/notesMasters/notesMaster1.xml" Id="R86ed0ab8783349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49a700959b43bc" /><Relationship Type="http://schemas.openxmlformats.org/officeDocument/2006/relationships/notesMaster" Target="/ppt/notesMasters/notesMaster1.xml" Id="R2d776872650747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bc99ff63d3422d" /><Relationship Type="http://schemas.openxmlformats.org/officeDocument/2006/relationships/notesMaster" Target="/ppt/notesMasters/notesMaster1.xml" Id="Rb602e9f80f9448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b74d3a0d16f4d98" /><Relationship Type="http://schemas.openxmlformats.org/officeDocument/2006/relationships/notesMaster" Target="/ppt/notesMasters/notesMaster1.xml" Id="Rbb899fd70c1b42e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abb07f1cf24975" /><Relationship Type="http://schemas.openxmlformats.org/officeDocument/2006/relationships/notesMaster" Target="/ppt/notesMasters/notesMaster1.xml" Id="R4353dc516bfe42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60ea89df7f45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badea630af4944" /><Relationship Type="http://schemas.openxmlformats.org/officeDocument/2006/relationships/slideLayout" Target="/ppt/slideLayouts/slideLayout1.xml" Id="Rd6988800b18942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988800b18942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05c748711421e" /><Relationship Type="http://schemas.openxmlformats.org/officeDocument/2006/relationships/image" Target="/ppt/media/image.png" Id="R5df6ecffc81f4745" /><Relationship Type="http://schemas.openxmlformats.org/officeDocument/2006/relationships/notesSlide" Target="/ppt/notesSlides/notesSlide1.xml" Id="R32fe90c83d9649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c9bb844514560" /><Relationship Type="http://schemas.openxmlformats.org/officeDocument/2006/relationships/notesSlide" Target="/ppt/notesSlides/notesSlide2.xml" Id="Rfdf5558a8dc846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0bf9389494b68" /><Relationship Type="http://schemas.openxmlformats.org/officeDocument/2006/relationships/notesSlide" Target="/ppt/notesSlides/notesSlide3.xml" Id="Rb7a09162d16b4e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17f9496eae4a8e" /><Relationship Type="http://schemas.openxmlformats.org/officeDocument/2006/relationships/notesSlide" Target="/ppt/notesSlides/notesSlide4.xml" Id="R7e374882718749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bc319b5b34777" /><Relationship Type="http://schemas.openxmlformats.org/officeDocument/2006/relationships/notesSlide" Target="/ppt/notesSlides/notesSlide5.xml" Id="R97fc1b5bcb414a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e82ca9e2c4f50" /><Relationship Type="http://schemas.openxmlformats.org/officeDocument/2006/relationships/notesSlide" Target="/ppt/notesSlides/notesSlide6.xml" Id="R433b601de20f42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4599df7819416a" /><Relationship Type="http://schemas.openxmlformats.org/officeDocument/2006/relationships/notesSlide" Target="/ppt/notesSlides/notesSlide7.xml" Id="R4ca4c13574694a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d5d172259443c" /><Relationship Type="http://schemas.openxmlformats.org/officeDocument/2006/relationships/notesSlide" Target="/ppt/notesSlides/notesSlide8.xml" Id="Rdca2c9ec370543d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a6ddbfd44457e" /><Relationship Type="http://schemas.openxmlformats.org/officeDocument/2006/relationships/notesSlide" Target="/ppt/notesSlides/notesSlide9.xml" Id="R4811a572355b43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30a50120a4cc0" /><Relationship Type="http://schemas.openxmlformats.org/officeDocument/2006/relationships/notesSlide" Target="/ppt/notesSlides/notesSlide10.xml" Id="Rd889e28cf43444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362de74044904" /><Relationship Type="http://schemas.openxmlformats.org/officeDocument/2006/relationships/notesSlide" Target="/ppt/notesSlides/notesSlide11.xml" Id="R50e5293e775743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0F028-1B08-442D-A6DD-1082FB70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3BB99-0250-4BC9-9EA4-8B53A4DE6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CC6930-69DA-4FA7-B0B4-36C25824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Make Short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1BA7B-062B-4685-8395-505BFAF3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club turns a 60-second launch clip into a clear, lively pitch for its event.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9B7C6-8137-4981-8B41-B11E434F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615813-0F54-4F35-88C5-9F584DCF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670AE-8B83-4304-A591-C60C6198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CDEC3-CCDC-4B8A-B022-75BC0485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6ecffc81f474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419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75CF6A-A38D-4488-A483-01A9D3BF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E1FF3-1C81-46A5-8861-13224834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995C0B-5515-4474-9BF2-91F1BE3F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7D329-5CB4-4A36-9939-9D0E255E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7E052-1975-49D5-980D-2A839F5C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short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ADEF2-7B87-4431-A8AC-E8CA0365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EECBB1-8C64-4DE6-9634-791B723EB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81300-212D-4F2D-BE41-4D7A75C5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E050E-9C55-4D5B-B7EE-AB424BB5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2DC25-1309-4C05-AA78-CB6C63032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628CC4-5E68-4CCA-8CEB-BA2ABED4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33A1AF-A0AE-4AED-BD9F-CDFFF6FA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DCD030-8596-44A0-A4DC-AFCE8313F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F1FF8-C6C7-42EC-B56E-C32F3693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24DCE4-8C56-48BB-92C0-36CA0961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6759C-C461-4B2E-9429-88A4AE22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Visuals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0B124-0A45-4A90-BA3B-792AFDC8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Use simple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AFB8A3-EFAF-4FF8-BE61-3C6A55FA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A7AFEA-B5A4-41B8-B0C2-178C5AD1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7A13E6-92BF-4B89-9119-92DDC2C2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Finish and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5ED77C-CE8F-44DD-A93E-65F36184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clean captions</a:t>
            </a:r>
          </a:p>
        </p:txBody>
      </p:sp>
    </p:spTree>
    <p:extLst>
      <p:ext uri="{BB962C8B-B14F-4D97-AF65-F5344CB8AC3E}">
        <p14:creationId xmlns:p14="http://schemas.microsoft.com/office/powerpoint/2010/main" val="1953426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10C5E4-E4F5-4E96-91A5-2696CB38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4B7BFE-BD42-4A8A-9569-1A8DDF3A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DEED4-5EF7-40EE-B910-0E5CEBB4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6CD623-060B-494C-8028-04C855C5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B7C72-FBED-45B2-84D9-7E2D223B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short clip can explain, engage, and invite action.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DA69E-DFF9-4BC9-A528-1CAA547E3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6BF19-68D5-4192-8EF7-0CF62BEF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669448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8F55D8-308B-4929-A9FA-A8379D34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57A80-5709-479E-8349-C6264108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D7D73C-C994-436F-A216-AC056271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47B8A1-19AF-4C38-9F02-31966D60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141B7-579A-452B-B1E0-0530A528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how to make short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87729-9E36-4EF0-8DE6-409BA511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4BE65-D104-4BA9-83A1-775C4B88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FB7F6-9909-43DB-BBE5-949151EC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E8B1B-5E50-4E2B-98A3-915A537B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short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2892C-06D5-4B5E-9259-E322D1F4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7DF00D-406F-4F4B-86D7-9A1C4A4D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7FE1DF-F5CC-4BB5-8AFE-7F521E60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878683-DA70-4FF8-AF31-FEEBD074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E6FCA-1715-407B-BDFE-59993D89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a short clip can explain, engage…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57E40C-65DC-4AB7-87B8-73E73D6F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C82331-584F-420C-9887-6BAE0F91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44DA1-9B24-4F80-B530-BDCDEB98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E1159D-97EE-4144-914F-92BEBA94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6F6A9C-956E-4EA6-BAFF-82E52D8B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End with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6D59BD-95B9-485F-8673-ECE9AAFA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784859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96D996-011C-491C-AB72-D430CB9C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BC7A17-1A4E-4099-8742-F594C19B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D75901-08C1-4EE2-898F-02E848F0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F4B14-5D43-401E-8448-6E7C99B8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D270D-A823-4E89-B9C9-864FE0BA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0D723-6B04-4E02-A197-2E6666BA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78ACC-D64B-4AF4-89C5-076D7E8B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8D3095-A008-44D1-80EA-EDE2504F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560CC5-35D6-483F-B923-34A87594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7384A1-5212-42CC-A6EE-78D95097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12F755-12E4-4EE6-9AA9-E450D96F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B00273-2699-46F1-A7AA-0C392CCF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971674-96A6-455C-98F1-45DBD9A76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8270A4-C627-46F0-B79D-1E1FC334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A17959-6E63-4A2D-866F-A981ADFE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B879C7-B2D4-461A-8E9A-4E4A88A3D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C4E5C-F71A-42C3-A487-4D07ECDF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simple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4D7B89-EC41-47A4-B802-F88FF38E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4417E-C199-42F3-821D-B515B5B3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B4B68B-C673-4F0C-813E-AC556ADE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8C6C39-9983-4CB3-92CD-09D0E497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clean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A4B833-0710-45A9-93C7-81CF360F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49F3E-39B9-4C5B-B0EF-F4DE63B2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07F15A-B35F-43E4-939A-DE4C4C72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17BFEF-C496-4867-A204-1465C793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FA97C1-3CAE-4B8D-926F-BA62D68F7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733225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494B5F-F562-4161-B79F-E20788D3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5DE30-DAAA-4392-80AF-A2102D11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C9EC2-ACE4-4FAE-B654-9F64FEDB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DFF32F-8DED-4D4E-84B6-23CA3BB4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3A241-785E-4299-AEFA-B51D29BD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short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07F35-C1FE-459B-9BEE-AE80FF98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0FD4D-F31B-472C-9687-83184D54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7AF0C7-D78B-4E7E-A4F5-F5F20A94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817E41-F4CA-4624-9066-D01B12E7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Too much text for a one-minute video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0F4137-A9C1-4E49-B975-E735E5AD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DCB187-8D93-4F27-841D-6C9AF734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flat and hard to follow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42965-377F-442D-BAD2-C28C8724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D6B393-DEBE-46F9-A69D-E0314F41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clear ending or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911D17-C4E8-4F52-9F3B-E6769D63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6B64E2-E4B8-4B55-BE0F-94DA415C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506993-992A-45EE-9F45-44A84FD2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BBF443-2E9B-4D29-A6C6-7DDEBF19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message stands out immediately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20F540-3FE0-4D8E-B324-458084A4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D094E0-F148-47DC-8CC7-E290619F5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BED0B-F20C-492A-8207-B4DF7E76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489DE8-BFBD-46B3-8794-D038EE8E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Viewers know what to do next</a:t>
            </a:r>
          </a:p>
        </p:txBody>
      </p:sp>
    </p:spTree>
    <p:extLst>
      <p:ext uri="{BB962C8B-B14F-4D97-AF65-F5344CB8AC3E}">
        <p14:creationId xmlns:p14="http://schemas.microsoft.com/office/powerpoint/2010/main" val="17572064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2D7CDC-F4FC-4A5F-A89C-3117987E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BAB8FE-8151-4456-BE5F-506EF8FB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F32B28-7B60-4D40-B6EF-E031A249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3FC088-0132-4F22-BD90-ECA3362F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457781-F5D8-4289-90E2-188D80F9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38129-950C-4FC4-B4B8-87061304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378B2-938B-4613-B4B1-9E06BE184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8EDC6-3503-40CB-9E5E-3AAD39A86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4A0A5-777F-401A-A029-3C619C28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5AD62F-7AB0-47C7-85F2-BD01528F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present an event idea without losing attention.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90A84-1B7F-498E-B86A-DCC8F542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5B99AC-63F4-49B0-9757-7876F9B4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A2CE43-04B4-4F38-AE54-A68DF199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74EAFB-AA0B-42C2-B718-C3993F15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F90454-0F13-4F03-BCD7-C42DEFBB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turning announcements into short videos.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7AF747-59F9-4EB0-A50D-502CA735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2F7E3F-057D-4DA6-87B1-331A86ED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BB79ED-B6A0-494C-B25C-49592806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CE44A-D57E-485E-8F7C-37282D9D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A88F66-37EF-4A76-BAD8-379958F1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to teach concise storytelling in slides.</a:t>
            </a:r>
          </a:p>
        </p:txBody>
      </p:sp>
    </p:spTree>
    <p:extLst>
      <p:ext uri="{BB962C8B-B14F-4D97-AF65-F5344CB8AC3E}">
        <p14:creationId xmlns:p14="http://schemas.microsoft.com/office/powerpoint/2010/main" val="6845457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93B559-86B7-4526-84F5-9E45E80C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669511-FC8B-4F6E-AA29-76855DFF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BC032-ADFB-4001-8A56-84ED0DB1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285A1E-C671-4903-B278-22E6053F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7287B-EE55-47D2-B6C0-ABBBB06B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0522A-41D3-4520-B94A-6E43153B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4E0F3-CC90-4A2E-A6A3-134FFFD2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655360-498D-4071-9824-F82B2E8C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F2621-56E2-4802-AEE8-0CF195CE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393B6-2E4F-4E87-BA3F-4F05597A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E1178F-2C77-4A0B-AB61-DEE74302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8E345-F9CD-48E0-BD84-0527C1AB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E12C1C-0BD3-4370-87E9-E002ABAC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87F2C9-70F5-42A9-8163-A707D6CA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4436CC-7EE5-48F9-A80F-F6788912F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E0C61D-76E8-4272-8693-54CC3952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202908-1A6E-4127-AAD1-FCBC9B74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0C7407-F423-49F9-9B64-47A69003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86CA53-CB9F-41DA-AFB2-F2F6C544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D1B321-40A7-4A03-BAB5-9A13135B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162F70-3EF1-4D3C-8212-22D39A0AA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B86466-7CC3-4737-B59E-74FBF2C19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1CFD9F-C284-45A3-87EE-E51DD6D2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simple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C304B2-DD2B-4A46-8A17-94B0F07C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E0BA1F-1A03-4711-A091-C8D0D32D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232EF6-FE41-49B2-B090-0595C76D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BCF005-4484-453A-A71B-59A0E9AE1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B19353-D8AE-478A-A01C-7CBD8B37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E5C39B-A771-47EF-AECF-98D5207E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clean captions</a:t>
            </a:r>
          </a:p>
        </p:txBody>
      </p:sp>
    </p:spTree>
    <p:extLst>
      <p:ext uri="{BB962C8B-B14F-4D97-AF65-F5344CB8AC3E}">
        <p14:creationId xmlns:p14="http://schemas.microsoft.com/office/powerpoint/2010/main" val="20652491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DF9638-0BA9-4A61-92C0-767C15E1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BFA21-C958-4933-A5E1-B7C5047D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51667-358C-4A16-B732-63B1BFEE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87531C-13E4-4022-BABA-05B0B8D9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0D6B8F-3286-4C04-959C-B08C5757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7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short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FAF57-8555-4205-A338-6C2BA464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9FFC2-8F67-4443-9AD6-A48A9E87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64F1AE-F817-40BF-A918-2D99830A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eco-club meetup into a short, engaging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2B7218-86C8-4B4A-977B-41F2AC26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F4F325-D1AB-4767-80C7-23080444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FC8E5-3042-4D3A-BD03-4FF13757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5D4AD-07EB-43B6-812D-9D64507E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2F2CC1-5854-41D0-80CA-A43C3A9D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359A46-4C25-4C3C-A927-9EDA42017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B0E75-A213-4484-A3E0-2E0204F41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Use simple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0FBACC-DD56-449D-9139-C51617E9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ADEC8-A169-433D-9613-3A0CC8B0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F4EB77-8392-40C7-8B80-22C1E2E32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</p:spTree>
    <p:extLst>
      <p:ext uri="{BB962C8B-B14F-4D97-AF65-F5344CB8AC3E}">
        <p14:creationId xmlns:p14="http://schemas.microsoft.com/office/powerpoint/2010/main" val="6077206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D8221C-AB14-45F4-B1DD-F574520C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FACFB-8002-45C8-B01B-6FD5B007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27AD24-1B82-4BE9-8319-482DE2B2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200D8-0F89-489E-A7DC-9E8CB173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668C2-22D1-4415-8A3A-0221A88D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to make short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379671-E2C6-4C26-9372-49836F3C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AEA7C-4832-44CD-A9CF-2336A755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C41D6-6193-4EC8-9420-79A87B24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91733-84CE-4075-8A6E-F0EEB625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A9241F-5DE6-4027-94A4-FF796C27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34ADB7-10DF-4911-BB59-9F7DA65E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393113-A491-4F8C-BA22-0595B97C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C5379A-57C1-42F3-B24C-80051B57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AD9E63-1945-452E-B713-088B5278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a tight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B8288-CECC-4A9E-954F-EA1F7B59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5A89A-5018-407B-A122-1FA757AF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E78CB3-E532-4C9E-9835-C74ADFB56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63E7DA-912A-44A7-8332-7D57BBD9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876B15-B074-4A28-80DA-37EDD46B9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simple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16B54F-B81F-4E58-B886-06D41501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571AD1-4BFB-4472-A2A5-588ADF43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574DAF-D250-4B1D-8519-2AFC82099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F0F7E3-EFC1-4EF9-B92B-CAF3F9537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DA2E02-7B94-40F1-A431-1B7047AF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clear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B40123-A68C-4B6B-8A8E-55AEE2E9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437981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874F03-AE92-4A5F-8E04-7E91049A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B25FE-8AB9-45EA-8792-49E4EF23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F5652-D551-4EBE-8709-E0A76297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it brief, visual, and easy to act 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ED202C-2CAA-4BB7-99AA-6C9F05F6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A3DB9F-415C-4389-B752-5DCD7BBB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74C16-5730-4A20-9FF9-544B3581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D3C2A-1FC7-493B-9534-07780F3B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183122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2026-10-01T23:36:47.3660000Z</dcterms:created>
  <dcterms:modified xsi:type="dcterms:W3CDTF">2026-10-01T23:36:47.3660000Z</dcterms:modified>
</coreProperties>
</file>