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f2654331ea4417" /><Relationship Type="http://schemas.openxmlformats.org/officeDocument/2006/relationships/extended-properties" Target="/docProps/app.xml" Id="R74525533b261423e" /><Relationship Type="http://schemas.openxmlformats.org/officeDocument/2006/relationships/officeDocument" Target="/ppt/presentation.xml" Id="R59fe28e5d38c4bd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b64a1ece83b4c7b"/>
  </p:sldMasterIdLst>
  <p:notesMasterIdLst>
    <p:notesMasterId xmlns:r="http://schemas.openxmlformats.org/officeDocument/2006/relationships" r:id="R4dd71ab183e9442e"/>
  </p:notesMasterIdLst>
  <p:sldIdLst>
    <p:sldId xmlns:r="http://schemas.openxmlformats.org/officeDocument/2006/relationships" id="256" r:id="Rdaef7d3b8be24a18"/>
    <p:sldId xmlns:r="http://schemas.openxmlformats.org/officeDocument/2006/relationships" id="257" r:id="Rb7a4b5b8601042b6"/>
    <p:sldId xmlns:r="http://schemas.openxmlformats.org/officeDocument/2006/relationships" id="258" r:id="Rc5417f8298454e54"/>
    <p:sldId xmlns:r="http://schemas.openxmlformats.org/officeDocument/2006/relationships" id="259" r:id="R9170ae6331304660"/>
    <p:sldId xmlns:r="http://schemas.openxmlformats.org/officeDocument/2006/relationships" id="260" r:id="R999448c5277b416c"/>
    <p:sldId xmlns:r="http://schemas.openxmlformats.org/officeDocument/2006/relationships" id="261" r:id="R82b95112b63e4b13"/>
    <p:sldId xmlns:r="http://schemas.openxmlformats.org/officeDocument/2006/relationships" id="262" r:id="Rd9bf5a88768346dd"/>
    <p:sldId xmlns:r="http://schemas.openxmlformats.org/officeDocument/2006/relationships" id="263" r:id="R72dc07750cfd4bd6"/>
    <p:sldId xmlns:r="http://schemas.openxmlformats.org/officeDocument/2006/relationships" id="264" r:id="R9a3ba6366d1a477c"/>
    <p:sldId xmlns:r="http://schemas.openxmlformats.org/officeDocument/2006/relationships" id="265" r:id="R5ed06ef51b9a49c1"/>
    <p:sldId xmlns:r="http://schemas.openxmlformats.org/officeDocument/2006/relationships" id="266" r:id="R28ae0515290c4be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76cb9e3dc324d73" /><Relationship Type="http://schemas.openxmlformats.org/officeDocument/2006/relationships/slideMaster" Target="/ppt/slideMasters/slideMaster1.xml" Id="Rcb64a1ece83b4c7b" /><Relationship Type="http://schemas.openxmlformats.org/officeDocument/2006/relationships/notesMaster" Target="/ppt/notesMasters/notesMaster1.xml" Id="R4dd71ab183e9442e" /><Relationship Type="http://schemas.openxmlformats.org/officeDocument/2006/relationships/presProps" Target="/ppt/presProps.xml" Id="Ree8dfe860c754f01" /><Relationship Type="http://schemas.openxmlformats.org/officeDocument/2006/relationships/tableStyles" Target="/ppt/tableStyles.xml" Id="R3be03b00083844c3" /><Relationship Type="http://schemas.openxmlformats.org/officeDocument/2006/relationships/slide" Target="/ppt/slides/slide1.xml" Id="Rdaef7d3b8be24a18" /><Relationship Type="http://schemas.openxmlformats.org/officeDocument/2006/relationships/slide" Target="/ppt/slides/slide2.xml" Id="Rb7a4b5b8601042b6" /><Relationship Type="http://schemas.openxmlformats.org/officeDocument/2006/relationships/slide" Target="/ppt/slides/slide3.xml" Id="Rc5417f8298454e54" /><Relationship Type="http://schemas.openxmlformats.org/officeDocument/2006/relationships/slide" Target="/ppt/slides/slide4.xml" Id="R9170ae6331304660" /><Relationship Type="http://schemas.openxmlformats.org/officeDocument/2006/relationships/slide" Target="/ppt/slides/slide5.xml" Id="R999448c5277b416c" /><Relationship Type="http://schemas.openxmlformats.org/officeDocument/2006/relationships/slide" Target="/ppt/slides/slide6.xml" Id="R82b95112b63e4b13" /><Relationship Type="http://schemas.openxmlformats.org/officeDocument/2006/relationships/slide" Target="/ppt/slides/slide7.xml" Id="Rd9bf5a88768346dd" /><Relationship Type="http://schemas.openxmlformats.org/officeDocument/2006/relationships/slide" Target="/ppt/slides/slide8.xml" Id="R72dc07750cfd4bd6" /><Relationship Type="http://schemas.openxmlformats.org/officeDocument/2006/relationships/slide" Target="/ppt/slides/slide9.xml" Id="R9a3ba6366d1a477c" /><Relationship Type="http://schemas.openxmlformats.org/officeDocument/2006/relationships/slide" Target="/ppt/slides/slide10.xml" Id="R5ed06ef51b9a49c1" /><Relationship Type="http://schemas.openxmlformats.org/officeDocument/2006/relationships/slide" Target="/ppt/slides/slide11.xml" Id="R28ae0515290c4be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4b8e6aa4c642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9d2ae8c45b4bc1" /><Relationship Type="http://schemas.openxmlformats.org/officeDocument/2006/relationships/notesMaster" Target="/ppt/notesMasters/notesMaster1.xml" Id="Redc80eadb88d481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9b03f7a94445a0" /><Relationship Type="http://schemas.openxmlformats.org/officeDocument/2006/relationships/notesMaster" Target="/ppt/notesMasters/notesMaster1.xml" Id="R3334595755e54e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f049ed6c5142f6" /><Relationship Type="http://schemas.openxmlformats.org/officeDocument/2006/relationships/notesMaster" Target="/ppt/notesMasters/notesMaster1.xml" Id="R3ec6925f6fd943c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c1d67709a64c4b" /><Relationship Type="http://schemas.openxmlformats.org/officeDocument/2006/relationships/notesMaster" Target="/ppt/notesMasters/notesMaster1.xml" Id="Rb0ad0c5386634b7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d3f3064ccdb4f41" /><Relationship Type="http://schemas.openxmlformats.org/officeDocument/2006/relationships/notesMaster" Target="/ppt/notesMasters/notesMaster1.xml" Id="R203c308387214cc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18898e8a2b843d6" /><Relationship Type="http://schemas.openxmlformats.org/officeDocument/2006/relationships/notesMaster" Target="/ppt/notesMasters/notesMaster1.xml" Id="Rc415ed1b5bc1458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16f8083eded4a36" /><Relationship Type="http://schemas.openxmlformats.org/officeDocument/2006/relationships/notesMaster" Target="/ppt/notesMasters/notesMaster1.xml" Id="Re4edeb1765594e6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2f9503071904d3a" /><Relationship Type="http://schemas.openxmlformats.org/officeDocument/2006/relationships/notesMaster" Target="/ppt/notesMasters/notesMaster1.xml" Id="Rb5657d0e27594d9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c5b75ad4a1e4920" /><Relationship Type="http://schemas.openxmlformats.org/officeDocument/2006/relationships/notesMaster" Target="/ppt/notesMasters/notesMaster1.xml" Id="R1c7be46d75ef404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3b145746fe641e6" /><Relationship Type="http://schemas.openxmlformats.org/officeDocument/2006/relationships/notesMaster" Target="/ppt/notesMasters/notesMaster1.xml" Id="R8f69e1b8e2ba408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e638fef506947d7" /><Relationship Type="http://schemas.openxmlformats.org/officeDocument/2006/relationships/notesMaster" Target="/ppt/notesMasters/notesMaster1.xml" Id="R364b88bf63954a5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d1fc96d21f4c4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63f959bfc264386" /><Relationship Type="http://schemas.openxmlformats.org/officeDocument/2006/relationships/slideLayout" Target="/ppt/slideLayouts/slideLayout1.xml" Id="Ra48451b29df8486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8451b29df8486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7db602d87044ff" /><Relationship Type="http://schemas.openxmlformats.org/officeDocument/2006/relationships/image" Target="/ppt/media/image.png" Id="R525adfda339e48a3" /><Relationship Type="http://schemas.openxmlformats.org/officeDocument/2006/relationships/notesSlide" Target="/ppt/notesSlides/notesSlide1.xml" Id="R7445eba442eb47a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50ee43047d41d4" /><Relationship Type="http://schemas.openxmlformats.org/officeDocument/2006/relationships/notesSlide" Target="/ppt/notesSlides/notesSlide2.xml" Id="R733724b1091e4ac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b63b5c884f4249" /><Relationship Type="http://schemas.openxmlformats.org/officeDocument/2006/relationships/notesSlide" Target="/ppt/notesSlides/notesSlide3.xml" Id="R39f74391e678442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80449085134843" /><Relationship Type="http://schemas.openxmlformats.org/officeDocument/2006/relationships/notesSlide" Target="/ppt/notesSlides/notesSlide4.xml" Id="R611dbec4a99b4fa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2b9aaba81745ac" /><Relationship Type="http://schemas.openxmlformats.org/officeDocument/2006/relationships/notesSlide" Target="/ppt/notesSlides/notesSlide5.xml" Id="R1a42191db8a24b1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a7ab6b5def4326" /><Relationship Type="http://schemas.openxmlformats.org/officeDocument/2006/relationships/notesSlide" Target="/ppt/notesSlides/notesSlide6.xml" Id="Rd00b244e04274d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d9991dbf7d4e16" /><Relationship Type="http://schemas.openxmlformats.org/officeDocument/2006/relationships/notesSlide" Target="/ppt/notesSlides/notesSlide7.xml" Id="Rf6beed3aad0948e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26e433aa6040b4" /><Relationship Type="http://schemas.openxmlformats.org/officeDocument/2006/relationships/notesSlide" Target="/ppt/notesSlides/notesSlide8.xml" Id="R02268b6fc0c94c4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4f0440d57d4c7d" /><Relationship Type="http://schemas.openxmlformats.org/officeDocument/2006/relationships/notesSlide" Target="/ppt/notesSlides/notesSlide9.xml" Id="R580bacf695234f8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d2e5e47b664cfa" /><Relationship Type="http://schemas.openxmlformats.org/officeDocument/2006/relationships/notesSlide" Target="/ppt/notesSlides/notesSlide10.xml" Id="R143bcc1feafa465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3f6eeb2f8640b0" /><Relationship Type="http://schemas.openxmlformats.org/officeDocument/2006/relationships/notesSlide" Target="/ppt/notesSlides/notesSlide11.xml" Id="Read8c7e36da3441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B1B230-5D98-4915-A4B4-B4FFA8D54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66929F-2D8A-43E0-B333-85649CABD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CBB7EC-EF88-43D8-82F0-B7066807A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Make Storytelling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F7FCAD-AFB9-4DA7-9DD1-244CC15CD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café owner turns a quiet menu launch into a memorable neighborhood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A53383-A03B-434B-B23E-FEFE316B5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44FCD1-9832-4368-85D9-B06138BAA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C3568A-D01A-4B1E-B457-2EC62D958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4DCD68-DE74-42ED-BFD7-4758DFEDD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5adfda339e48a3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835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AF445D-9104-4AC5-B85F-F24E231D2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D17F44-F1B3-4D50-BCB9-8BA00F98E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9BE809-DB0B-4B5C-8BA6-0CBF269D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9232F5-D65D-4013-82A0-6DD4F224D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F48207-66C9-4390-93DC-76296D5DB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make storytelling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E7223E-BEB9-47EF-98A1-36536BFC0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6DDAC0-DB09-4713-B189-C6DFF38FE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EA249A-C607-465D-9546-310F5CEEC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FC8A66-F1A6-454B-B978-36209C217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Meet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D616C9-2DB1-43D0-9243-BF567C8B3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923A59-723D-4CEA-8046-AAD885F6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9C43B5-9C38-4CA7-99AF-AD9B05997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Main Conflict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DD675A-9E32-4F04-8B7B-D4C8D1A33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4EDF8F-6F49-4525-B23D-75CEBDDEB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6CC883-EA7F-4574-87E6-E32FCDD6D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E941B3-6CDE-4504-9E68-2FCCE41A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682EB4-DD1D-419B-A730-2DAAF506A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challenge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D36B70-62C6-4283-8863-494C554DB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32AC52-3EB8-4428-B443-928E09AED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15F0BF-5ED5-491B-BF8B-605CD5164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Lesson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C2FB20-16CE-48A9-BBF7-B1974E505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change</a:t>
            </a:r>
          </a:p>
        </p:txBody>
      </p:sp>
    </p:spTree>
    <p:extLst>
      <p:ext uri="{BB962C8B-B14F-4D97-AF65-F5344CB8AC3E}">
        <p14:creationId xmlns:p14="http://schemas.microsoft.com/office/powerpoint/2010/main" val="12295440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EDCA1B-751B-49AE-B32F-E40CE6409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77F2CA-D98A-4AF4-8641-AFD5B0E6B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E542C8-5AFD-4933-84DD-4E6BBA120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B74CDE-08F0-45A8-906C-77F112C79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64EAFE-F1F6-4209-B7A0-B3E4D6B00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how one small business builds a launch story around a local regular.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876A79-7E2D-4DCA-B304-7CF96F6F6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371A5F-D6DD-495A-ABFE-D30849897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167455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4BBECC-DF0D-4A3E-A886-CE5B23B40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01BE57-000E-4067-A260-11DAD7136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A6253E-5FAF-49A6-9C5C-0BA6DCA72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97563F-9762-4654-A04F-69932C6AB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7F8839-A6A3-4ACE-AAF5-FDF7C45CB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how to make storytelling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3BAA25-7DE8-4F87-AA6E-79FCB7B45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E4D9C5-9F60-4488-857F-8DF1C3039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C0D063-D9D5-47A8-9967-A7164D1B1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F37BE0-7E7D-4F92-8ACD-5662B1B82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make storytelling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D88C50-EDB2-4350-9F57-9E8D3E4D7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7BE8AF-D983-4423-B99B-ED15A06C6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E51F0A-BC69-47C8-B185-4C950C84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F334B4-58CE-4266-94D6-9DDC8F6ED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BF77D1-48DE-4402-9E5A-C87E3B932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one small business builds a laun…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47F5EC-C06A-40C6-B803-3282B75C5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2B3C6A-DCAB-426D-9F2F-647A47CA6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A8E671-976F-4394-A141-226085743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D50CFE-0F72-4E01-8A90-BA044401A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97295A-6F6B-41AD-94C0-2163476F6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End with a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245701-16A0-4953-8DD8-53AC758A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698179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1011D26-06FB-4825-ABAE-D887ADF49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5354EC-E535-40E2-AA0D-85F26ED84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BF5F79-8312-4378-BE6C-97DBD97B5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2EB430-4073-4B25-B333-14AB4E17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84BD8E-7EC9-4BE7-8894-8FC0B809C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2E1454-B0EE-4883-A76C-4B7BA7E88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347621-6751-4EE2-BB2C-B049E6E0D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BE062D-0BA6-40DA-BC7E-FABDA2D5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644F30-F9F0-4210-A3CA-5CFDBC784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Meet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5A0971-D9E6-4169-BCEA-6B444F725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E86D2C-A1D1-4FB6-B552-F6A28A55B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CBBB98-F2F9-4B80-A1C5-D88DA135D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1C3470-2800-4E49-A7C3-802D54B2A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86803F-0647-4E17-B28F-1F37FD49A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F061D9-A063-416A-9EFA-121E8A490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1DF526-211D-4B32-8CAB-BB2150DFE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37B388-A5F9-4716-A973-74E9F3B68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challenge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DD7B73-3E1A-4991-B629-D813FADB4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97EA7E-96E0-4485-B583-7DBBD842D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62896D-B3FF-4FFC-9FAC-EAC828ED5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677491-E073-4257-A4BE-D7BF8BB70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change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31D8DB-2C41-4A8D-A295-435E51114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B4DA09-C881-4C99-93A3-90EA3D7E6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03530E-73A7-49BD-8976-F6A905EB6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21D1F6-E218-4D6A-94A8-BE2F017E9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7DAE5A5-C63C-4A82-8DDF-B59A20BE5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567481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202002-BA18-42DD-ABAB-8574C7F7C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DE1228-82F7-4F6E-AFF1-F14765E35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83A6DB-65DB-4778-BE82-ED023B119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7E3A82-D3E8-4504-937D-78B5F41F0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3DB502-9A5A-44B3-81F9-495B2E15D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make storytelling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2E3A64-166A-4967-9538-8209A020B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245AC1-E9CC-4751-A84A-E0CD094C6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DFA316-BEFD-43BA-A2E9-0959691E7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365F82-EE78-4AA0-9F30-CA740227D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6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launch feels like a plain list of menu items.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6975A3-33DE-4BCC-88FC-537209FA9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3A57E7-3D69-4B77-8BE4-099EE9B94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1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audience does not know why the café matters.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1E6D91-F4CF-4DD5-905A-60F1AAA8F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4A4717-A2DC-4EF4-8C57-EFB5390D9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message sounds generic and easy to forget.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EFB48C-ECA4-4634-A57B-7E3041E2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4B138B-AFEA-4819-B9F0-7E1F09738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E9078D-B775-47AD-A160-90C735E8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2D350F-F82F-4913-8EE1-CBBF24808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centers on one regular customer and a new recipe.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71CC52-6B2F-4747-8114-C7C01DAE4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FF9382-C567-44B7-9817-5BE8A6CE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builds tension, then resolves it clearly.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F3B4C5-CCCD-4959-806B-060FA79A9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6AB8ED-FA4B-4891-A042-3F088AE5E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feels personal, warm,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18314082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4E0520-02F0-4746-8595-5A1051F4A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6DF0F0-188E-4B3D-81EB-60D81BAD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1AA40A-04D9-44A0-943E-AB384BBEB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DCFFF2-7FBE-4B73-ACC3-650F5B080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D62A32-1239-4DAF-8F88-8C96BC800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BC1614-68BE-4D9F-88AD-A230AE61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E875C8-485B-4F43-89BC-ABCA17A7E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EFD79B-2E93-42D5-8DDF-4DD4D19D0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1CC3F1-EF89-446A-81DC-4420F1482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SMALL BUSINESS OWNERS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922A97-3391-494C-9BC8-A04F48DB6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story frame for launches, pitches, and customer updates.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4C433A-6EF9-4B41-98FC-A661314F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9799AA-609C-4684-B7B6-232A6C7C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C9C459-499E-4CE9-B506-D5A1E0327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4EDD01-B224-41CC-9954-3C345261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BD1235-9EA1-4700-9C49-2129E130B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turn product news into a memorable narrative.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70C5FA-9390-46F0-AE98-B3638CB14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30CD98-6E5A-4BBB-A41D-AFBEC0244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9BC9F4-12CA-4E9C-A369-7DE4CA9D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C3CF4D-1918-4705-9C17-10E78C4E1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959B8C-CB55-46C9-87FF-8B273DC2E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example for explaining story structure in class.</a:t>
            </a:r>
          </a:p>
        </p:txBody>
      </p:sp>
    </p:spTree>
    <p:extLst>
      <p:ext uri="{BB962C8B-B14F-4D97-AF65-F5344CB8AC3E}">
        <p14:creationId xmlns:p14="http://schemas.microsoft.com/office/powerpoint/2010/main" val="15044958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58C891D-EFE7-45FF-B50A-C89526A42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16DB58-E7D1-4891-93EE-461A3FE61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D0D288-0396-4257-AACD-A3506D87C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5C50E5-A7EE-4756-A92A-A75F3E5D6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702C63-845B-4FD0-9C86-95ED53F4E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8323BE-6B11-4FCB-B614-08C766D58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6FA7AE-8C70-43CC-B965-D40A01C82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02EDFC-74F6-4A23-9319-89D32471F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DB119F-AAEA-408F-AB53-1600E28F3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11A35D-684A-45E5-AA43-B5E9925F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C23A01-13CE-4DF7-ADBB-AF447B374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Meet the hero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3DDBD4-DCCE-4BA4-9A10-099AC5039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5042DA-0520-4323-8179-AE804B29C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C5D645-350E-471E-BF77-08CA45812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BDA39F-E199-4186-86EF-39715FB53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D35433-AC46-472D-9F04-923D3DBD1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AF7AFE-5C0C-40FF-88A1-DFF8225BD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76E5D8-D572-40C4-85E1-D6046E76A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EE4182-6E02-467C-858E-60693BF3C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904F6E-7950-4E6C-9209-EA444ECAD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40BE5A-B8FC-4681-8534-A65CBD70C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106981-4116-4524-A81D-38D7F5830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8B8747-A3B3-40D9-AC4D-159F224D5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challenge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9CAB32-6885-499B-80C5-24E779042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D0B4D8-4DF5-46F8-9238-6F9C9AD64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9DECB64-270C-48F8-92A5-5B78C3E2C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04F1C50-1535-4AFC-B832-E68722815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BD6B0C2-7D23-4361-BEAB-682B2670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EA20BE2-D774-4B4C-B83B-153F792E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change</a:t>
            </a:r>
          </a:p>
        </p:txBody>
      </p:sp>
    </p:spTree>
    <p:extLst>
      <p:ext uri="{BB962C8B-B14F-4D97-AF65-F5344CB8AC3E}">
        <p14:creationId xmlns:p14="http://schemas.microsoft.com/office/powerpoint/2010/main" val="13366950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A0D937-FF2A-4528-B39D-B6194927F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046A76-D184-4AB9-9551-84E7B6AD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AE87C4-5E86-40AF-9D2A-2E931EE7B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9825AD-7A93-41D2-9068-AA96343A8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CBE8EB-39E0-47B3-BD82-61B0349C3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4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make storytelling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C6B66F-BD37-4CA6-A0D6-6B58E99FC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4CF4F6-E5CD-4472-AAC0-1255FB2E5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7C7B5A-3921-4C96-9CEE-15125A43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café launch a new drink by telling one customer’s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0E799E-3CEC-4611-BDAD-B468FC5AE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61625A-E63E-45DE-BE46-40C8E8F54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7F1946-55BE-45B5-B9E1-2B818D3B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E519F0-F7F2-4FFC-9CE9-408049E74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the turning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416B0C-56D0-4C13-9F46-89ACA363C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C88D9A-2F87-45EE-B9B1-3D817D9FD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83D77E-AAB7-4E14-8094-975324BEC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challenge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B93AC9-59CF-442C-AEEC-207B95AAB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DA811C-69F2-4FE5-8219-CA6AC06B2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A23ED9-60D3-4901-BD7D-F631736F9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</p:spTree>
    <p:extLst>
      <p:ext uri="{BB962C8B-B14F-4D97-AF65-F5344CB8AC3E}">
        <p14:creationId xmlns:p14="http://schemas.microsoft.com/office/powerpoint/2010/main" val="6574859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33DBF6-FB2F-44DD-8422-9FCD3AD12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34692D-DBF2-468A-BD9B-BD60A4C12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F504FA-C81E-4F32-8ABC-956F6BDEF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F89A78-65B8-4F03-8B85-24ABB6EBF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253E81-49FC-4BB3-B901-164B296BA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make storytelling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43BBAE-9553-4EE5-A5BF-3031BE1E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17D389-1AC0-4580-8001-9A5FE7C1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0F46CF-C29A-4A2A-9A16-448B8C345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1D7CA0-2C4E-40A9-B636-A6C3546F3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Meet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D1C342-0D8C-411D-853B-6EE8F49D1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773688-CC54-4A98-9599-C9279F25D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EF2A85-8446-446E-AA3C-A2EBB708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60D348-524A-4726-999E-09552FAD2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17E413-8819-41B1-8254-F373E07E3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turning point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D149CC-DF33-4CAD-BFED-D8D01D5F3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BFAD17-9242-4780-87FB-6FD63F029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749770-475A-499D-BD59-08A403AAE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1C5669-33FF-4D41-9AC8-88501EDC5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8509D6-BEBD-4141-B3EE-9B3F0C323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challenge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B5C138-A8EB-4E0C-8435-A4E44C88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D1D734-0F13-44FB-8E4F-FE5991E64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533A07-7BED-4DD1-A540-95753D03C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4190E6-8204-45CD-B681-844C8DC5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623BC2-6E45-43D1-BF7B-2394173D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97E4FB-EE16-46FF-8B9D-479B7771C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6589148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D4BFC7-BB7F-46E2-A851-B9C1159C9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203F2B-9537-4789-97C2-F369AF2E6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562A1A-48AC-4FB4-B906-D76425619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launch into a story people remember.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9D4A77-04C7-4353-A87B-F1AA99A62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003517-2408-4142-8C85-426FE480B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726211-E9E7-4519-BE78-3602F545C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6386C9-2775-4F6F-BF55-621DF08F0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450851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2026-10-02T00:13:50.5310000Z</dcterms:created>
  <dcterms:modified xsi:type="dcterms:W3CDTF">2026-10-02T00:13:50.5310000Z</dcterms:modified>
</coreProperties>
</file>