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e99de86e724384" /><Relationship Type="http://schemas.openxmlformats.org/officeDocument/2006/relationships/extended-properties" Target="/docProps/app.xml" Id="R083d0308d2ff44e9" /><Relationship Type="http://schemas.openxmlformats.org/officeDocument/2006/relationships/officeDocument" Target="/ppt/presentation.xml" Id="R671dccb6e30a47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f8d49d02cc446b"/>
  </p:sldMasterIdLst>
  <p:notesMasterIdLst>
    <p:notesMasterId xmlns:r="http://schemas.openxmlformats.org/officeDocument/2006/relationships" r:id="R143de41379184370"/>
  </p:notesMasterIdLst>
  <p:sldIdLst>
    <p:sldId xmlns:r="http://schemas.openxmlformats.org/officeDocument/2006/relationships" id="256" r:id="Rfeaa605f4610404b"/>
    <p:sldId xmlns:r="http://schemas.openxmlformats.org/officeDocument/2006/relationships" id="257" r:id="Re26f63061be14ed9"/>
    <p:sldId xmlns:r="http://schemas.openxmlformats.org/officeDocument/2006/relationships" id="258" r:id="Refc28585f5ab4606"/>
    <p:sldId xmlns:r="http://schemas.openxmlformats.org/officeDocument/2006/relationships" id="259" r:id="R974c59070a75498b"/>
    <p:sldId xmlns:r="http://schemas.openxmlformats.org/officeDocument/2006/relationships" id="260" r:id="Re67d89e3f51d4a1a"/>
    <p:sldId xmlns:r="http://schemas.openxmlformats.org/officeDocument/2006/relationships" id="261" r:id="Re773eafe26514d2b"/>
    <p:sldId xmlns:r="http://schemas.openxmlformats.org/officeDocument/2006/relationships" id="262" r:id="Rdd8e8002b1bb4b49"/>
    <p:sldId xmlns:r="http://schemas.openxmlformats.org/officeDocument/2006/relationships" id="263" r:id="R0f1338043da5478b"/>
    <p:sldId xmlns:r="http://schemas.openxmlformats.org/officeDocument/2006/relationships" id="264" r:id="R9589099b78a44510"/>
    <p:sldId xmlns:r="http://schemas.openxmlformats.org/officeDocument/2006/relationships" id="265" r:id="R1c275f5301f9491d"/>
    <p:sldId xmlns:r="http://schemas.openxmlformats.org/officeDocument/2006/relationships" id="266" r:id="Rc2535530f00948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77e02bcb4c4a6c" /><Relationship Type="http://schemas.openxmlformats.org/officeDocument/2006/relationships/slideMaster" Target="/ppt/slideMasters/slideMaster1.xml" Id="R5df8d49d02cc446b" /><Relationship Type="http://schemas.openxmlformats.org/officeDocument/2006/relationships/notesMaster" Target="/ppt/notesMasters/notesMaster1.xml" Id="R143de41379184370" /><Relationship Type="http://schemas.openxmlformats.org/officeDocument/2006/relationships/presProps" Target="/ppt/presProps.xml" Id="R03cd1a0011e24b19" /><Relationship Type="http://schemas.openxmlformats.org/officeDocument/2006/relationships/tableStyles" Target="/ppt/tableStyles.xml" Id="Rebe83ca45cfd4d05" /><Relationship Type="http://schemas.openxmlformats.org/officeDocument/2006/relationships/slide" Target="/ppt/slides/slide1.xml" Id="Rfeaa605f4610404b" /><Relationship Type="http://schemas.openxmlformats.org/officeDocument/2006/relationships/slide" Target="/ppt/slides/slide2.xml" Id="Re26f63061be14ed9" /><Relationship Type="http://schemas.openxmlformats.org/officeDocument/2006/relationships/slide" Target="/ppt/slides/slide3.xml" Id="Refc28585f5ab4606" /><Relationship Type="http://schemas.openxmlformats.org/officeDocument/2006/relationships/slide" Target="/ppt/slides/slide4.xml" Id="R974c59070a75498b" /><Relationship Type="http://schemas.openxmlformats.org/officeDocument/2006/relationships/slide" Target="/ppt/slides/slide5.xml" Id="Re67d89e3f51d4a1a" /><Relationship Type="http://schemas.openxmlformats.org/officeDocument/2006/relationships/slide" Target="/ppt/slides/slide6.xml" Id="Re773eafe26514d2b" /><Relationship Type="http://schemas.openxmlformats.org/officeDocument/2006/relationships/slide" Target="/ppt/slides/slide7.xml" Id="Rdd8e8002b1bb4b49" /><Relationship Type="http://schemas.openxmlformats.org/officeDocument/2006/relationships/slide" Target="/ppt/slides/slide8.xml" Id="R0f1338043da5478b" /><Relationship Type="http://schemas.openxmlformats.org/officeDocument/2006/relationships/slide" Target="/ppt/slides/slide9.xml" Id="R9589099b78a44510" /><Relationship Type="http://schemas.openxmlformats.org/officeDocument/2006/relationships/slide" Target="/ppt/slides/slide10.xml" Id="R1c275f5301f9491d" /><Relationship Type="http://schemas.openxmlformats.org/officeDocument/2006/relationships/slide" Target="/ppt/slides/slide11.xml" Id="Rc2535530f00948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7d646800924b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12b005bac848b2" /><Relationship Type="http://schemas.openxmlformats.org/officeDocument/2006/relationships/notesMaster" Target="/ppt/notesMasters/notesMaster1.xml" Id="R65c071cdcba249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b2a780933f45b5" /><Relationship Type="http://schemas.openxmlformats.org/officeDocument/2006/relationships/notesMaster" Target="/ppt/notesMasters/notesMaster1.xml" Id="R9400bcf587d540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07cd3269fb4742" /><Relationship Type="http://schemas.openxmlformats.org/officeDocument/2006/relationships/notesMaster" Target="/ppt/notesMasters/notesMaster1.xml" Id="Rb45ae6e01adb40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ca0ae7a11f4edd" /><Relationship Type="http://schemas.openxmlformats.org/officeDocument/2006/relationships/notesMaster" Target="/ppt/notesMasters/notesMaster1.xml" Id="Re2a62f39203c40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b9459c68ee4b97" /><Relationship Type="http://schemas.openxmlformats.org/officeDocument/2006/relationships/notesMaster" Target="/ppt/notesMasters/notesMaster1.xml" Id="R9d69faa379da46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8b119234f740b8" /><Relationship Type="http://schemas.openxmlformats.org/officeDocument/2006/relationships/notesMaster" Target="/ppt/notesMasters/notesMaster1.xml" Id="R205a4762468144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c603d749ac4ee0" /><Relationship Type="http://schemas.openxmlformats.org/officeDocument/2006/relationships/notesMaster" Target="/ppt/notesMasters/notesMaster1.xml" Id="R61204a6e9c1e40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0a625f85da4070" /><Relationship Type="http://schemas.openxmlformats.org/officeDocument/2006/relationships/notesMaster" Target="/ppt/notesMasters/notesMaster1.xml" Id="R0413e05d86eb4d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cd34e0e6f84da2" /><Relationship Type="http://schemas.openxmlformats.org/officeDocument/2006/relationships/notesMaster" Target="/ppt/notesMasters/notesMaster1.xml" Id="Rbb70f82e7e124f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1bd976cc994b1b" /><Relationship Type="http://schemas.openxmlformats.org/officeDocument/2006/relationships/notesMaster" Target="/ppt/notesMasters/notesMaster1.xml" Id="R25af4a531f674e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f44849e90a48ef" /><Relationship Type="http://schemas.openxmlformats.org/officeDocument/2006/relationships/notesMaster" Target="/ppt/notesMasters/notesMaster1.xml" Id="Rfb1a49e0c1e247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e75946c23e4a7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7fc1c3ae1f43d1" /><Relationship Type="http://schemas.openxmlformats.org/officeDocument/2006/relationships/slideLayout" Target="/ppt/slideLayouts/slideLayout1.xml" Id="Rf8d7c386519d4e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d7c386519d4e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d33466a8a4632" /><Relationship Type="http://schemas.openxmlformats.org/officeDocument/2006/relationships/image" Target="/ppt/media/image.png" Id="R8b5ab1e74f1a47fd" /><Relationship Type="http://schemas.openxmlformats.org/officeDocument/2006/relationships/notesSlide" Target="/ppt/notesSlides/notesSlide1.xml" Id="R17962e74388c42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8800adb804942" /><Relationship Type="http://schemas.openxmlformats.org/officeDocument/2006/relationships/notesSlide" Target="/ppt/notesSlides/notesSlide2.xml" Id="R5ca9a419a9c440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39826737d4437" /><Relationship Type="http://schemas.openxmlformats.org/officeDocument/2006/relationships/notesSlide" Target="/ppt/notesSlides/notesSlide3.xml" Id="R3b7b108ea0ef4b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4a23fb0b1401f" /><Relationship Type="http://schemas.openxmlformats.org/officeDocument/2006/relationships/notesSlide" Target="/ppt/notesSlides/notesSlide4.xml" Id="R069f97a07f794f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330493e564535" /><Relationship Type="http://schemas.openxmlformats.org/officeDocument/2006/relationships/notesSlide" Target="/ppt/notesSlides/notesSlide5.xml" Id="R9db2a8305ff445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c0bcb4f0f43cd" /><Relationship Type="http://schemas.openxmlformats.org/officeDocument/2006/relationships/notesSlide" Target="/ppt/notesSlides/notesSlide6.xml" Id="Rbf5c2754c4304f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e81591e494373" /><Relationship Type="http://schemas.openxmlformats.org/officeDocument/2006/relationships/notesSlide" Target="/ppt/notesSlides/notesSlide7.xml" Id="R477e0d561a2a4a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977dee6d74d4a" /><Relationship Type="http://schemas.openxmlformats.org/officeDocument/2006/relationships/notesSlide" Target="/ppt/notesSlides/notesSlide8.xml" Id="Rf9d43d47595b43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628210b904111" /><Relationship Type="http://schemas.openxmlformats.org/officeDocument/2006/relationships/notesSlide" Target="/ppt/notesSlides/notesSlide9.xml" Id="R3a88edcba5f44e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bf575390d4f7c" /><Relationship Type="http://schemas.openxmlformats.org/officeDocument/2006/relationships/notesSlide" Target="/ppt/notesSlides/notesSlide10.xml" Id="Ra6f4e7a3c38043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bf3d64d8f4510" /><Relationship Type="http://schemas.openxmlformats.org/officeDocument/2006/relationships/notesSlide" Target="/ppt/notesSlides/notesSlide11.xml" Id="R92dd27c590c040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4666F-837A-4621-9552-C2FAB0B0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10CB56-B2C0-4E04-AB8F-4AB885A8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6DC4C-24AE-4BD4-8B82-C99B1F60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Make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F16D5-A10C-4696-B4DE-29F5C839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team turns a product launch into a clear, engaging video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79360-A08F-47DD-B3D8-085A2AEF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AD9282-5666-43E1-9870-A9077685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B5E8A-B53A-440E-8898-A35AF893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2812C-C8C8-493A-BF4F-40FDA570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5ab1e74f1a47f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8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434F19-D27F-41EF-9909-C2B80CE8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AB481-40A5-42CC-ABCE-FC7F1E5F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37900-6DB2-4448-A384-E0810ED0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86BB3D-8763-4E2F-B07E-0833E8E6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2647B-FA53-471F-8D92-E09ED88B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1B6002-7CC1-4551-A8B2-43A9D6E0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E3023-3EC3-485F-9B7F-EF2DB3FF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81DA43-5544-4A1F-B5B7-5AD69E88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B006C-E8AA-4A11-AC50-C0E4FD29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F0CC8D-2FC1-4B95-AE79-F21CAA49E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6126C-FB7B-4AB6-A812-00263E73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80BE1-8055-4ACC-867D-5D2786B3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4EBAF8-7BD4-47C4-9922-5205E31B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E4B339-03D5-4637-88FC-E50B2317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DC882E-7DCB-4A41-9728-F4DB5AB1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E15AE0-88A3-47D8-B5E3-6C01A322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C2715D-E2A3-455B-B67C-1507D470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6C1D28-6E1F-45E1-9D40-490B70F5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57D56-0BE6-4B94-AA5E-E0D76CFD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EBC3B8-0FFD-4991-86EB-710BDC1D5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6C3A36-9258-4B18-BFC8-269B1DFE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clean audio</a:t>
            </a:r>
          </a:p>
        </p:txBody>
      </p:sp>
    </p:spTree>
    <p:extLst>
      <p:ext uri="{BB962C8B-B14F-4D97-AF65-F5344CB8AC3E}">
        <p14:creationId xmlns:p14="http://schemas.microsoft.com/office/powerpoint/2010/main" val="14323442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C085C-BD7E-4D45-AB99-4ECEAC92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187D3-F6EF-48F4-AFCD-9599275D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5E8DB9-D2BE-4E95-83E2-F02E0F67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1AAEAE-BBD5-4501-A2EB-BBE3E572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44D37-9BF3-4C8B-9F29-E40F4DDC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process, not just the final slide.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B36AC-C4C0-42C7-A6BE-DEC4E143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F2A67-D771-4618-B8BA-C301196D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934296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E50E1D-F423-4BA5-B08D-4D6339F7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67F6E-4B00-45B6-9169-94DEFB2DB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BEB1F0-DCF6-4C21-A4AD-4C5B08FE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73C24D-3FA7-4CAA-9BF8-2E82CA9E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F4A8C-550D-460B-80A3-FE5CBBA4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make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36C95-FE34-45B0-913E-65B97FEA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3B5A62-316F-4470-A6DD-FFDBAD6E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2682B6-E2B8-40BA-AF41-D4E9EA57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8BC5CA-DA87-4E1A-8A9F-8B0BE9A0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DB08C-80BD-4E02-97A7-E591B3EA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89359-1579-43A7-98E9-83E48650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6AEEA-0172-4657-A821-2F5403D4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756C5F-BF7B-49E8-B8FF-D6F2811E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D48AB-8171-41A9-97A8-9D6F4B9CC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process, not just the final slid…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674BBC-C9FB-43CD-B192-52024C82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AE4C40-D98D-405B-8609-9F49F848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B6FBA3-40B5-476A-9977-63D3FCAB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C50B06-53E2-4628-80D6-AA24C66DB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8DC701-99FD-4AB9-A946-EC22980C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Edit for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FC3B3-4D72-4B43-8344-E89873D52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388427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DFB503-6384-4B72-AD34-AB343E71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7460C-EB85-4720-9056-71CC5104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936988-26CE-42DF-BE26-F1DF8148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A3536-80BF-46E0-BC55-56BA2EE34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3607E9-104C-4460-99EA-5297707A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864AC1-32FF-46CF-8D50-A1DF5E1D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881912-A033-4784-BFCE-CB550705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66AE7B-D1A3-44E9-8705-F0E8B5EA2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31460-D77F-43F9-B7D8-43F7AB61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24CFA0-DD21-46E0-A9C3-7C13849D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EBC856-7918-419F-949B-D41E801C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098AC5-7B68-40C5-9FE9-6EBED9FD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3C3D03-5AFF-4472-A279-010AD65C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90FC4-1749-4F4A-ABC5-C3D33EB2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93D92-8485-4BBB-BFDD-123F542B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F93F6F-724B-4681-9943-13CA77E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EF0FD2-B404-4660-A057-85397EF2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BD1207-BE29-4119-A66C-94991168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B351B7-F4B1-4CEA-97E1-DB100850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0BA27-A14B-4219-A0FA-0773DEE7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76EEC7-0432-4DF0-A581-C678C6E5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Record clean audio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BD5390-44CA-40B4-9450-58DEA250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778E20-9A76-4FC7-BACB-3DAB9A62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590152-BCAF-4863-85E4-1826F25CF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86F452-4C62-4576-81C5-89BD47DE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for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9B59EF-708E-4F4E-82C9-7A2CEC5C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231284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7685FE-65A8-48A2-9E92-BCBA61CB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3C25DE-7BB7-4E1F-8805-1522791A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D68E3-DC25-44BD-B80F-1594DE35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2F157-68A0-45BE-97B3-AE70F166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D36F57-7F8E-417D-BDC7-B789E865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070664-9E78-4A21-A3FD-D1B260E3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C2FFC3-D0D2-4FDD-970D-BDF821F5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3AE5C1-B184-4299-9368-C35B7A26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44C91-647B-4F89-BE7D-FADA95CF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flat without voice or motion.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88EEA-647A-4EEA-B3CF-0AC2170B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37F6F-23C1-4875-9C20-DBF59FA3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gets lost in too much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381DDB-9B3D-47FA-9EFF-DC962C6F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63FB8D-7BC5-46EF-BCFD-5A764531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has no clear production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222A7F-D732-43D5-BFA5-53FE12D3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AA395-F299-4253-B65D-38461CE7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D1D6A6-5A26-4E6E-A16B-F9CD2AAC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27DA14-D7D0-4B48-9385-A8DFD1FC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opens with a strong visual hook.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822544-3070-4718-909F-C9B53C46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7605B-36FE-4740-AC8A-FA2A170A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09605E-CFD7-4320-8D48-8ED443B3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F13916-9D38-4E9E-B8F2-B5F68C32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feels organized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6743503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A292BC-F163-4589-8831-592DAC23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11C15-4405-445B-85D3-9801A9DC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BA777-1A95-4286-BF96-6A84FAB8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20CF8-56AE-4F62-862E-03941845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9C2D82-2B2F-4DD7-ACBA-E8D6240A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92DA64-9B41-40B4-9815-5BA3E858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C7E110-9FBC-4613-B65F-BD5D120C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B9399F-B7CD-4695-A118-98D95BFF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4E6686-F4B1-4D0E-918E-AE2F8902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58B997-1FC7-4140-894A-FD8CAA1F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a new offer without a live presenter.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8318A4-3AA2-4272-91E5-AE05D3E1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AA810E-6166-4585-A2A8-A2C4843B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AEF07D-F7B9-40E5-9C8F-6C069A85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6D60E-D3E5-4C17-8DC3-86C22ACA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511F4A-6F15-45F0-B5B6-C2439794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format for product stories and campaign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86E64C-C139-42BA-B364-A6A7B164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497CAB-E722-4C98-A959-00F9C93D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EC9BD1-D57F-46B8-8782-A4E6D6D4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7AF6EC-507C-4CAE-9468-04575DAD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261232-3F42-4524-B28B-A8D78973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lesson videos and class walkthroughs.</a:t>
            </a:r>
          </a:p>
        </p:txBody>
      </p:sp>
    </p:spTree>
    <p:extLst>
      <p:ext uri="{BB962C8B-B14F-4D97-AF65-F5344CB8AC3E}">
        <p14:creationId xmlns:p14="http://schemas.microsoft.com/office/powerpoint/2010/main" val="7131845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68264D-2DC5-4119-B511-304C844ED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2BC93-2790-4E13-9858-3BDF07C6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7DF1E5-BB55-450F-B65F-24358620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29823-F4DB-4199-BC72-5450D487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99775-4A4D-43AB-A9B0-07D58CB9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2EB4B-C316-4EA9-B897-CF6A020BB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AFB81-C5EF-427A-87F7-341BE558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BE6BF-ACCB-4729-A2D4-38C72AA9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71E10-DB7C-4EE4-8478-E183329CB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AEB26-C19D-4DC3-9637-B262AE01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DD74B7-BBAE-49F2-BF64-762A783F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89EE59-D329-42BD-BCC1-F08AEB7F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9A63C-B142-488B-8B72-73A08919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FABDFF-ED70-44BA-A033-BD16B6E3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34EF9-C9F0-4E4B-965B-B71B945B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9A699-E617-429C-8632-343066C8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DC2F4E-9191-4FFE-98F7-A983DCF5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9A2FC8-B240-41A7-8185-88291C01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D11058-C18F-444C-A9DB-D1B381BB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F8E79E-8354-467C-8E71-E4789482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E407E9-7DD6-4A6A-A2A4-34D3761E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234B1A-75CB-49F2-BC2F-0AEB0604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8137B4-6AD5-40B3-BCC3-3E5BD88E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1F4174-482C-4B1D-8482-B0EDA966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821E34-7933-4385-9023-549CC7488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9E198B-4050-4170-B86B-CBE5A827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2BCEEF-0530-4C56-A602-39102F839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40AADC-2611-4D7B-BC76-746828AF9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34E1BC-F67F-4346-845B-9A3BEA5D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Record clean audio</a:t>
            </a:r>
          </a:p>
        </p:txBody>
      </p:sp>
    </p:spTree>
    <p:extLst>
      <p:ext uri="{BB962C8B-B14F-4D97-AF65-F5344CB8AC3E}">
        <p14:creationId xmlns:p14="http://schemas.microsoft.com/office/powerpoint/2010/main" val="18881615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A3A149-F202-404B-8D77-9741E9B7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D542A-4DF9-4AE0-B3A7-244454FC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149B15-867F-4042-8768-0AFA51AB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B1015C-CF92-4E3A-AF68-63BA446F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9C8ABF-6F47-49FC-95D6-2E027416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81755F-DCF9-4984-8ABD-95A60429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489D5-8DD2-41F7-AEAD-393EE478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1154F-C7A9-41F5-8AAD-19A973B4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turn one launch idea into a short, polished video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1D27B5-1692-4706-BB7D-E6625C61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5F755-97C0-48BF-ADC5-01128D6C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46815-3678-400E-A8AD-8AFEFD054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D9E3C2-1752-4AA6-A6F9-953380448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F65A91-E168-4619-B99D-05898E51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0A5732-2926-49BC-B0FB-6DD1F2D79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FA4041-96DF-4B16-B162-DE0A099A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1E16B9-2DC3-401D-9CB8-EFD34101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6BF9F0-53C7-40AB-83A8-1F08AE4D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58D759-C2B0-4558-9122-D08D128A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Edit for flow</a:t>
            </a:r>
          </a:p>
        </p:txBody>
      </p:sp>
    </p:spTree>
    <p:extLst>
      <p:ext uri="{BB962C8B-B14F-4D97-AF65-F5344CB8AC3E}">
        <p14:creationId xmlns:p14="http://schemas.microsoft.com/office/powerpoint/2010/main" val="6517959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E85A29-093C-43B2-91BD-978B07AC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34C50-DAD3-432E-A72A-B76B0B3C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5CBBA-E858-4578-B5AE-2ED8B560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44635-E9D7-44CE-90C3-B2DECE51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8020B-AAF4-455B-A2B8-5B3F14B9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make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58B2E-E517-4D8C-AF8D-09B76017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6E120-0D31-4C39-9D42-90777E19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A1C0A-A6CD-4D72-8E46-2E04A54E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C88F1-00E2-4DBF-9155-5E9F6BC4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FADCA2-2365-4E84-ACDD-E50A6F7FC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30F6C-C3D4-4491-B59A-C6716CB5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8CE6F-7F28-49AF-B15E-CECF2719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CFE4A-43BA-440B-9B41-B1C77196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1EBFF9-79AD-414A-B7EB-FF27D393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11646D-17FC-4C92-9864-5CE13174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C4925C-B210-4EF1-8EDF-E04F3E60A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37E4F-E8FD-4941-A8F1-709FB09B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239EFE-6404-494F-BCFE-0B29E2CA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3FC430-431A-4DC9-90FE-685039154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43EBEC-E276-42D5-8FA5-FF22D927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960A3D-54CB-4703-BDB6-7F8435D4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9DEC88-BD6D-4082-9EB1-09E76C52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98C6DB-B771-43DB-A8EE-00C805EA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4B1E70-AC2C-4467-9CDB-C1EA9F6C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for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16881B-DC62-44BC-8342-5913DA92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151130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B68A5-FC23-4B77-B283-B4FA95AB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EA4757-6B4F-473F-B3CF-A8644A9E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801F4-B634-42FF-AD5E-85E4B17A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slides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BE97FF-EF64-44CE-A85F-BCE5D3B9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5EE295-7FBC-4D13-8879-A3290FC5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0956A3-BC3C-4F4C-93DE-4D4DD7D0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0E54C-4046-4CA0-92F5-73F88BFE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254136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2026-10-01T21:56:35.5750000Z</dcterms:created>
  <dcterms:modified xsi:type="dcterms:W3CDTF">2026-10-01T21:56:35.5750000Z</dcterms:modified>
</coreProperties>
</file>