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8893bc683a42da" /><Relationship Type="http://schemas.openxmlformats.org/officeDocument/2006/relationships/extended-properties" Target="/docProps/app.xml" Id="Rf88a2c6691794195" /><Relationship Type="http://schemas.openxmlformats.org/officeDocument/2006/relationships/officeDocument" Target="/ppt/presentation.xml" Id="R7f6803f3d4244a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f6fdee31be4b3d"/>
  </p:sldMasterIdLst>
  <p:notesMasterIdLst>
    <p:notesMasterId xmlns:r="http://schemas.openxmlformats.org/officeDocument/2006/relationships" r:id="R3ae5a9ed7fc74276"/>
  </p:notesMasterIdLst>
  <p:sldIdLst>
    <p:sldId xmlns:r="http://schemas.openxmlformats.org/officeDocument/2006/relationships" id="256" r:id="Rb0fe41dbc9284cb7"/>
    <p:sldId xmlns:r="http://schemas.openxmlformats.org/officeDocument/2006/relationships" id="257" r:id="Ra4592c0dd4c14b07"/>
    <p:sldId xmlns:r="http://schemas.openxmlformats.org/officeDocument/2006/relationships" id="258" r:id="Rdb6a15aeabaa4592"/>
    <p:sldId xmlns:r="http://schemas.openxmlformats.org/officeDocument/2006/relationships" id="259" r:id="R0bc2e26d3e3a4092"/>
    <p:sldId xmlns:r="http://schemas.openxmlformats.org/officeDocument/2006/relationships" id="260" r:id="Rc67f17f3981b4241"/>
    <p:sldId xmlns:r="http://schemas.openxmlformats.org/officeDocument/2006/relationships" id="261" r:id="R013b2d35a2134ef8"/>
    <p:sldId xmlns:r="http://schemas.openxmlformats.org/officeDocument/2006/relationships" id="262" r:id="Rcd789702ee534e27"/>
    <p:sldId xmlns:r="http://schemas.openxmlformats.org/officeDocument/2006/relationships" id="263" r:id="Rd12d4066163b49ef"/>
    <p:sldId xmlns:r="http://schemas.openxmlformats.org/officeDocument/2006/relationships" id="264" r:id="R2cb33a9130904b74"/>
    <p:sldId xmlns:r="http://schemas.openxmlformats.org/officeDocument/2006/relationships" id="265" r:id="R2f3090fb47d6417c"/>
    <p:sldId xmlns:r="http://schemas.openxmlformats.org/officeDocument/2006/relationships" id="266" r:id="Rb5c72a2164a6480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e1e3accab940a4" /><Relationship Type="http://schemas.openxmlformats.org/officeDocument/2006/relationships/slideMaster" Target="/ppt/slideMasters/slideMaster1.xml" Id="R74f6fdee31be4b3d" /><Relationship Type="http://schemas.openxmlformats.org/officeDocument/2006/relationships/notesMaster" Target="/ppt/notesMasters/notesMaster1.xml" Id="R3ae5a9ed7fc74276" /><Relationship Type="http://schemas.openxmlformats.org/officeDocument/2006/relationships/presProps" Target="/ppt/presProps.xml" Id="R4622a5ed2d644bd4" /><Relationship Type="http://schemas.openxmlformats.org/officeDocument/2006/relationships/tableStyles" Target="/ppt/tableStyles.xml" Id="R07d170d70af84eb2" /><Relationship Type="http://schemas.openxmlformats.org/officeDocument/2006/relationships/slide" Target="/ppt/slides/slide1.xml" Id="Rb0fe41dbc9284cb7" /><Relationship Type="http://schemas.openxmlformats.org/officeDocument/2006/relationships/slide" Target="/ppt/slides/slide2.xml" Id="Ra4592c0dd4c14b07" /><Relationship Type="http://schemas.openxmlformats.org/officeDocument/2006/relationships/slide" Target="/ppt/slides/slide3.xml" Id="Rdb6a15aeabaa4592" /><Relationship Type="http://schemas.openxmlformats.org/officeDocument/2006/relationships/slide" Target="/ppt/slides/slide4.xml" Id="R0bc2e26d3e3a4092" /><Relationship Type="http://schemas.openxmlformats.org/officeDocument/2006/relationships/slide" Target="/ppt/slides/slide5.xml" Id="Rc67f17f3981b4241" /><Relationship Type="http://schemas.openxmlformats.org/officeDocument/2006/relationships/slide" Target="/ppt/slides/slide6.xml" Id="R013b2d35a2134ef8" /><Relationship Type="http://schemas.openxmlformats.org/officeDocument/2006/relationships/slide" Target="/ppt/slides/slide7.xml" Id="Rcd789702ee534e27" /><Relationship Type="http://schemas.openxmlformats.org/officeDocument/2006/relationships/slide" Target="/ppt/slides/slide8.xml" Id="Rd12d4066163b49ef" /><Relationship Type="http://schemas.openxmlformats.org/officeDocument/2006/relationships/slide" Target="/ppt/slides/slide9.xml" Id="R2cb33a9130904b74" /><Relationship Type="http://schemas.openxmlformats.org/officeDocument/2006/relationships/slide" Target="/ppt/slides/slide10.xml" Id="R2f3090fb47d6417c" /><Relationship Type="http://schemas.openxmlformats.org/officeDocument/2006/relationships/slide" Target="/ppt/slides/slide11.xml" Id="Rb5c72a2164a648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ad052dda1d40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f0784d1dc44166" /><Relationship Type="http://schemas.openxmlformats.org/officeDocument/2006/relationships/notesMaster" Target="/ppt/notesMasters/notesMaster1.xml" Id="R165c0a26fa2f43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91250dc3f54635" /><Relationship Type="http://schemas.openxmlformats.org/officeDocument/2006/relationships/notesMaster" Target="/ppt/notesMasters/notesMaster1.xml" Id="R813f003bb99346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7f85c6ca144f4a" /><Relationship Type="http://schemas.openxmlformats.org/officeDocument/2006/relationships/notesMaster" Target="/ppt/notesMasters/notesMaster1.xml" Id="R1417465a135e46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dacd4ea78749e3" /><Relationship Type="http://schemas.openxmlformats.org/officeDocument/2006/relationships/notesMaster" Target="/ppt/notesMasters/notesMaster1.xml" Id="R169ff001da264cf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12f7b6f1484e71" /><Relationship Type="http://schemas.openxmlformats.org/officeDocument/2006/relationships/notesMaster" Target="/ppt/notesMasters/notesMaster1.xml" Id="Rcabc8d58df9245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0bb8d498b37497d" /><Relationship Type="http://schemas.openxmlformats.org/officeDocument/2006/relationships/notesMaster" Target="/ppt/notesMasters/notesMaster1.xml" Id="R342bd86dbae7411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55c03b56ec42f5" /><Relationship Type="http://schemas.openxmlformats.org/officeDocument/2006/relationships/notesMaster" Target="/ppt/notesMasters/notesMaster1.xml" Id="R739fd79d548344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409a5f1d7d4e88" /><Relationship Type="http://schemas.openxmlformats.org/officeDocument/2006/relationships/notesMaster" Target="/ppt/notesMasters/notesMaster1.xml" Id="R07574351966547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391f35eadd14cb4" /><Relationship Type="http://schemas.openxmlformats.org/officeDocument/2006/relationships/notesMaster" Target="/ppt/notesMasters/notesMaster1.xml" Id="R0bb321d9a6044e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c6cd7991f44aff" /><Relationship Type="http://schemas.openxmlformats.org/officeDocument/2006/relationships/notesMaster" Target="/ppt/notesMasters/notesMaster1.xml" Id="Ra31167789f86487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6954b2456d74e83" /><Relationship Type="http://schemas.openxmlformats.org/officeDocument/2006/relationships/notesMaster" Target="/ppt/notesMasters/notesMaster1.xml" Id="R1a5fb08fc23642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adc48cfdab44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1ed847fa3224939" /><Relationship Type="http://schemas.openxmlformats.org/officeDocument/2006/relationships/slideLayout" Target="/ppt/slideLayouts/slideLayout1.xml" Id="Ref747801667f4bd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747801667f4bd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a323ff12f4d15" /><Relationship Type="http://schemas.openxmlformats.org/officeDocument/2006/relationships/image" Target="/ppt/media/image.png" Id="Rc1c7eabad05a4d68" /><Relationship Type="http://schemas.openxmlformats.org/officeDocument/2006/relationships/notesSlide" Target="/ppt/notesSlides/notesSlide1.xml" Id="R3349b1f6fb3745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eebe3ed9ff42ae" /><Relationship Type="http://schemas.openxmlformats.org/officeDocument/2006/relationships/notesSlide" Target="/ppt/notesSlides/notesSlide2.xml" Id="Ree7f2baefd1e42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ff86554bc44fe0" /><Relationship Type="http://schemas.openxmlformats.org/officeDocument/2006/relationships/notesSlide" Target="/ppt/notesSlides/notesSlide3.xml" Id="R20057ed2046247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129ef2694a480d" /><Relationship Type="http://schemas.openxmlformats.org/officeDocument/2006/relationships/notesSlide" Target="/ppt/notesSlides/notesSlide4.xml" Id="R574bf148342441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45b96ca77241ec" /><Relationship Type="http://schemas.openxmlformats.org/officeDocument/2006/relationships/notesSlide" Target="/ppt/notesSlides/notesSlide5.xml" Id="R2d0b8afa94d840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73db5b23bf4480" /><Relationship Type="http://schemas.openxmlformats.org/officeDocument/2006/relationships/notesSlide" Target="/ppt/notesSlides/notesSlide6.xml" Id="R7a0d1003e2bf4a0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9b97fb27ef4dd1" /><Relationship Type="http://schemas.openxmlformats.org/officeDocument/2006/relationships/notesSlide" Target="/ppt/notesSlides/notesSlide7.xml" Id="Rc6bfee63f1e349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b0761fbf37422a" /><Relationship Type="http://schemas.openxmlformats.org/officeDocument/2006/relationships/notesSlide" Target="/ppt/notesSlides/notesSlide8.xml" Id="Rdbe41df5fbc646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a2478231dd4331" /><Relationship Type="http://schemas.openxmlformats.org/officeDocument/2006/relationships/notesSlide" Target="/ppt/notesSlides/notesSlide9.xml" Id="Re6b0cc60bc4b490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8bfa97077d490a" /><Relationship Type="http://schemas.openxmlformats.org/officeDocument/2006/relationships/notesSlide" Target="/ppt/notesSlides/notesSlide10.xml" Id="Rd75fc97277b648f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62763549c4378" /><Relationship Type="http://schemas.openxmlformats.org/officeDocument/2006/relationships/notesSlide" Target="/ppt/notesSlides/notesSlide11.xml" Id="R5d1e83754d9144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1D7833-48AA-4D73-B0C8-FBBD2EA3C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55E21-9BF3-4821-A322-0B7D38D2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401AA-7FD9-407D-B0DF-B5335DAE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Put Presentation Into Video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1396D9-0ED1-4C7C-AF40-489F19CB0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Mina turns her product demo deck into a narrated launch video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3B5E6-1F37-4104-9311-F5271168C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3CBB85-7932-493D-B71C-8275F4206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33F0FB-3CC3-4426-B4A0-61EDCC5B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507CCA-AD7A-495D-B66C-A638E686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7eabad05a4d6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798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B999EC-E743-4F07-BD13-A7A35257F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82E89A-61A8-4F45-A698-5B2BAE3D2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2B367C-70DD-4DBC-8FF4-89807A87A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4EFE1B-FE25-435C-B21D-F28A4EF39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5D14FD-62D5-48E0-8107-8F3ADCB8D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put presentation into video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057975-7933-431E-A021-9440CC41E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DACFC-80F3-46F3-A647-42C4EB27D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113E7F-FA60-47F7-84F6-856426F5B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EB77B9-6889-49D9-A7AC-43F80D8B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C105B6-3C34-4F3E-A627-57312CD95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C51DEA-0778-436C-98F5-1DA026F1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91DE25-E667-4A26-9269-09144855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Selection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CB2420-EDF0-46B6-BAD7-1C63DDA38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C9DD3F-9D2D-4481-A9F7-B9FC43A3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72A31-EE3A-484E-99D2-06DC7EE9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255A6A-0221-4EB5-A98F-725547850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Voiceover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DEC259-574A-4CB2-BA40-6CE432D0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C65039-6178-4269-9A6D-B730DA1FE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61C948-C8A8-4E6F-A5C7-FB9E35E9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119E87-13DD-4581-9D3F-F4DA0B65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Export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133684-463A-4DB4-A264-2031EDA71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timing and transitions</a:t>
            </a:r>
          </a:p>
        </p:txBody>
      </p:sp>
    </p:spTree>
    <p:extLst>
      <p:ext uri="{BB962C8B-B14F-4D97-AF65-F5344CB8AC3E}">
        <p14:creationId xmlns:p14="http://schemas.microsoft.com/office/powerpoint/2010/main" val="14878613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D6543-FA64-40BD-8C41-FA3489917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519EE4-868E-4F5C-89FF-3B056AA3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5BAEEB-D53D-40CB-9873-67004232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0C0B91-F964-480C-8C52-ABAE484B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6A037E-23AE-4B66-99D8-3D9B7C98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Deck-to-video workflow for a product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B19B3-4D2D-4FC5-B932-7DC9DEB7A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3D34E4-13EB-48FF-9FE2-BF0B8975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814778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AB9F25-9AAC-4FA0-98BC-2E4B4B884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C66839-F081-4732-BB3B-1A0561DA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C5C661-8E81-4747-BE80-6A4DC8EC5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9D44F5-13A7-440F-9EB7-341DEF0A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3FC82E-A492-4893-BEFF-DBE498A0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how to put presentation into video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CA839A-30FF-4C26-8388-1AF85687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4DE0A7-A420-4471-8E77-B285F5754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90360-FDAD-41E7-95B5-20D68A87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94845C-8F1C-45E7-95C6-CB562103F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put presentation into video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2074B-29A5-44CC-B91E-0F7A58BE9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BAD2F4-33EF-46B2-B194-A2109F38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46E088-53DC-4A2E-951A-2F94254D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F2E66D-CA8A-4911-92EA-15B610E6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7FA9AD-6C43-4DA4-A11F-7129FDA1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Deck-to-video workflow for a product laun…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4BCD85-C666-490B-90E8-7384061B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22C675-B4BB-411C-8D3E-FD94AC38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969B19-ECD5-4B2B-9399-BEE418A3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89BE72-906D-48F2-8B7B-E16390FF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37D3B2-52D7-4254-96CE-E28FDB41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Workflows: Export the final video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D57DE4-B36C-462A-B6C1-515FBD0D7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220555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0EE5EA-DE0D-40F6-B078-740EE45D3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8E9CEC-4DAF-4058-87C8-04D57CED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D7A6C9-064C-496E-BDB2-7E8B19E5D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78F94-3D6C-4D38-98C0-3DF9F5936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F5933-0297-4A07-8223-A8C4DCF4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C0305B-3A99-4FB7-A7AB-5B1A79484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6EAFF0-FB36-4E37-8C25-CADFD184A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75A13-F07C-4CC0-966C-70DE630B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5DDCB5-B207-41C4-9AF4-757DEEE5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710F1C-90A7-4E03-ADD6-3C51E662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57E3D7-8C84-4E82-9F2C-A512DB807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9E8129-963D-4B49-B3CA-C6FA25329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DB57D2-6767-463F-92C4-E1D7D289F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7266F8-8F29-4A02-8700-1FD15C00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CF7752-FE8F-460E-8E23-41C56F36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8B7ED8-0043-45EC-BF45-4C256CE8A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B21DBA-4E02-4190-ADF7-ED9F3868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83037C-98C2-454C-9F30-61028457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77059A-FB35-4EB2-BD05-E6898860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6F2689-7511-44E0-BCCC-C77BA469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A1407C-04EA-4751-885C-34D5256B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timing and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A63B5C-6533-4525-835B-950022677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6BC5E2-2AC1-4559-8E10-144C3FA37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723422-1D26-4663-BB62-CF2174F54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B84295-4635-4C99-BE98-380EC42A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final video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329332-67A8-410F-941A-701D67BE1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141994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3DFC33-34C6-4CAB-9434-871832B0E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7A5099-4A93-4D89-9927-64D0A3E4C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52E67C-6A39-41E4-A568-7CAB64EFC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32B458-C2A3-4818-AE88-3EABF78A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BA7CED-793C-4E3F-A6C1-7C2D11E3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put presentation into video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B88F0-DF0B-47DB-A2BE-F8442BF0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1C5A0E-C83A-4AE2-B4B0-AFFA7A49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3E26C-831C-4B62-9C89-9496AC54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FB402C-BCDC-4B34-9D35-977140A3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static when sent alone.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F29025-8BA0-4749-A386-37CCA61C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C20914-E89B-4E0C-A3D4-88C983FD9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changes between presenters.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809E25-9780-474F-BAD7-5D81CD39D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959F86-98FE-4DAA-B4C6-AEC03BBD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Recording a live demo takes too long.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692601-E6DD-4F02-9DAE-A725A725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76F7C2-5D17-4AD0-815C-7FD10697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AF3895-6582-4221-9075-734B5541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644E4D-294A-453C-A298-A1A7E2E40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like a short video.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8450A7-321E-4D92-914A-B0A7580B9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46F2A1-CF5A-4558-A64C-5B2AD6503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AB47DF-1232-4512-B45E-1192CD091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976A45-0283-4F8C-A3F0-D348FA99D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share one consistent version.</a:t>
            </a:r>
          </a:p>
        </p:txBody>
      </p:sp>
    </p:spTree>
    <p:extLst>
      <p:ext uri="{BB962C8B-B14F-4D97-AF65-F5344CB8AC3E}">
        <p14:creationId xmlns:p14="http://schemas.microsoft.com/office/powerpoint/2010/main" val="21172011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3A56A9-5646-4DB2-AF07-4E30C902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8B0452-0EA7-4B8F-B763-5F5DA9300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DF6854-8CA8-47D5-8C67-92E67871F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4737A-7809-4496-B18F-CB2C869E0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CB9402-8B27-43FF-85FC-8532855AB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D69856-8773-462B-8309-74AABE2B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2FFDC9-2BA2-4672-9424-79FE87CC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26C0DF-8025-444F-A372-C1CEE7C54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74E04B-F6E7-4EA7-A4BD-1209451B8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3AB2C-110E-482E-82FA-2237C5D3F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share a polished pitch without live presenting.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4CA22F-C1D2-4AFF-8A63-65F5226E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85180B-B943-4507-8824-E41C8023E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7F390F-3E28-4DB1-B165-EE3890D3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5FCFF5-BADE-49C1-8AA5-993818D4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3EAB9E-A781-41F1-BA5F-EF18360F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repurpose slide decks into a clear campaign video.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340E88-134B-479A-949F-06343B2F8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59345A-3395-42F2-B6D2-4EDAB648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CB6F7C-CB4E-44B9-93CA-90CBD44A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DD350E-4548-47B6-A540-40C0C181F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4CECF-28AE-4DB6-AEDF-5E6C9631E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format for product updates and demos.</a:t>
            </a:r>
          </a:p>
        </p:txBody>
      </p:sp>
    </p:spTree>
    <p:extLst>
      <p:ext uri="{BB962C8B-B14F-4D97-AF65-F5344CB8AC3E}">
        <p14:creationId xmlns:p14="http://schemas.microsoft.com/office/powerpoint/2010/main" val="12960818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B349042-94DC-4F9C-8ADB-298822C8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2F8A9-5CA5-4693-A5C8-D49D57FF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D57CA5-E6D4-41DD-B378-3B4EBE14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74E5FB-EEDF-4D75-80F4-36CF8107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042B5E-301A-4045-B411-97915539C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727C32-7B61-41CB-B0B9-09889419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61D5D6-FBD6-499D-91F1-06173AC4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E15431-BCC6-4723-99D0-3FD1FE3C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A95B2A-1618-4377-ABFB-A2E22A4D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C96A9E-B4C1-4206-9BB9-45D4F223A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D29CA0-65AA-4B3C-B5FA-A00B0ABF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5C75C1-20DB-4E6D-A602-36A78F221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256285-F2F5-430D-8500-78057554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68982B-FE19-4180-AE26-EB51B150D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D41DCF-1789-48F3-BD25-DE31331C2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73EFDB-7936-4BF2-BA6A-AEA764B0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BF9DEE-B8E6-4131-A600-7D4C24527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17E53B-95B4-4318-A0EA-51E5822D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31356A-AFAD-4C66-BD31-C2FF32CF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D0DB0C-1083-483E-A351-8A63D872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ED109F-3501-4D23-BEB6-7B65E569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FA65AA-88EE-4F63-90E7-1E2174ED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3932CB-6333-4AFE-A06D-C6AB93CB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54049C-1CA2-4EA3-A7CA-97DFBFE9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9905F3-4338-40BD-8ECC-77BB96DB2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28A36F-01FC-48F1-B5FB-006A0732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2B1187-E3B6-43F7-A505-F06196D5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64DC52-459E-4B3F-B412-98B447AB3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EDB95D1-6919-4EC2-B5A9-2D89BD45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timing and transitions</a:t>
            </a:r>
          </a:p>
        </p:txBody>
      </p:sp>
    </p:spTree>
    <p:extLst>
      <p:ext uri="{BB962C8B-B14F-4D97-AF65-F5344CB8AC3E}">
        <p14:creationId xmlns:p14="http://schemas.microsoft.com/office/powerpoint/2010/main" val="14861928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4F3617-67B9-4EEA-9553-68E5C8E6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8F38D9-0EE7-43F6-95F6-AA36FA96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6CC990-A130-441D-9132-5C2612D80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7F03B-711C-4A30-9DCA-1870AE5A7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4DD30-537E-4AF0-A0BD-816FE2D7B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7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put presentation into video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E36F69-0081-4DB6-8F68-B8500656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873692-570A-4AE5-B06D-FF602D85F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8DCF60-4336-4225-9314-F79C058F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Mina turn a pitch deck into a clean video for her launch meeting?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A31205-CDB9-4C80-A370-41C63DED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683B8C-F785-4CE9-B3D6-0F53FBFE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72DF17-FB8E-4290-B444-D706789C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7854A6-E052-4A5B-9B5A-39902FD5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7953E5-CCE7-40D2-A46A-DBDB2580E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B15513-DE24-41FB-9DE1-A21724BF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B8CBBB-4924-4A33-A698-6D33CA02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1BFA76-F0B0-4502-9A38-48C760875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FABAFA-F306-45BA-A240-EE050C3D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2E9CA5-A1B0-4A05-AB77-D47C057BA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final video</a:t>
            </a:r>
          </a:p>
        </p:txBody>
      </p:sp>
    </p:spTree>
    <p:extLst>
      <p:ext uri="{BB962C8B-B14F-4D97-AF65-F5344CB8AC3E}">
        <p14:creationId xmlns:p14="http://schemas.microsoft.com/office/powerpoint/2010/main" val="15800457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C6F7B2-933F-4FDF-BDFF-E1FD51C5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F7AF8-A05F-4FBA-BE90-9AC85752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8E2E34-3C42-403B-89C2-AF35251F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C40F2F-7EB0-46DF-AD4E-40697DCDA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2F9458-8E26-4449-B7A4-544439A7A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put presentation into video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4E8B6C-43A6-4F89-B191-1D2026CE9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954A25-FA81-400B-A62F-751BA702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BED93E-1FCA-4672-B038-8727B5CD6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2603C4-3C71-4D70-8888-AEB4BB39B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FB38FD-A8DB-4C5F-A747-4B4743E3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EFA8F2-290C-4E36-BFB4-A60CCBD4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B7C7DA-A1BF-4B74-96DF-2D38CC40F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C2FC1F-D735-4764-BFBA-63627C4D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FF6340-9A47-4B4D-AEE3-825C7C94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D1E351-E753-4632-9949-95BC48943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A40728-8F51-4DA1-BC97-34DA0EE9B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4A0EE4-9281-4EA4-BDDF-2435E035C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1287A4-2A32-4C24-B5A1-38E02CF7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CD37F2-4AB3-462E-8C4C-5E42C68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3281A2-3E1C-4EF4-960F-C086098C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73523E-97F6-42D3-9E06-C5A51A5A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782150-9AE9-4652-8DF3-60758219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738D93-93DC-4A0E-8E73-60D5C287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7CA950-53A3-4024-8E82-66455C25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final video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4C1093-1362-4061-B9C6-4F78A8C6A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077572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DA0EFB-9422-4925-954A-233B94659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7F2A61-9919-4B99-B1D1-8AB33182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B57069-EF8F-48E4-B49B-189F5246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slides into a story people can watch.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DF2911-F4E1-4D60-B5A0-0B7FDC76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A98E1E-45D0-4FF5-9008-742ED1F90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14569A-AD85-4CE1-9082-C14391F3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239662-F62A-410D-8F40-4548FB6C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040463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2026-10-02T00:10:51.3570000Z</dcterms:created>
  <dcterms:modified xsi:type="dcterms:W3CDTF">2026-10-02T00:10:51.3570000Z</dcterms:modified>
</coreProperties>
</file>