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1deac52ad434240" /><Relationship Type="http://schemas.openxmlformats.org/officeDocument/2006/relationships/extended-properties" Target="/docProps/app.xml" Id="Rb4a83598a2854e1d" /><Relationship Type="http://schemas.openxmlformats.org/officeDocument/2006/relationships/officeDocument" Target="/ppt/presentation.xml" Id="Rb69e5035d5b64a9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74ad9a178d411b"/>
  </p:sldMasterIdLst>
  <p:notesMasterIdLst>
    <p:notesMasterId xmlns:r="http://schemas.openxmlformats.org/officeDocument/2006/relationships" r:id="R2439b455b0554623"/>
  </p:notesMasterIdLst>
  <p:sldIdLst>
    <p:sldId xmlns:r="http://schemas.openxmlformats.org/officeDocument/2006/relationships" id="256" r:id="R4d53c4ed16134fdd"/>
    <p:sldId xmlns:r="http://schemas.openxmlformats.org/officeDocument/2006/relationships" id="257" r:id="Rc5785941b9e34e89"/>
    <p:sldId xmlns:r="http://schemas.openxmlformats.org/officeDocument/2006/relationships" id="258" r:id="Rb9d830923d36473a"/>
    <p:sldId xmlns:r="http://schemas.openxmlformats.org/officeDocument/2006/relationships" id="259" r:id="R66598d8223c04075"/>
    <p:sldId xmlns:r="http://schemas.openxmlformats.org/officeDocument/2006/relationships" id="260" r:id="Rb1f0ffb29f824562"/>
    <p:sldId xmlns:r="http://schemas.openxmlformats.org/officeDocument/2006/relationships" id="261" r:id="Rfe6b265375fc4290"/>
    <p:sldId xmlns:r="http://schemas.openxmlformats.org/officeDocument/2006/relationships" id="262" r:id="R1ac4787d5b8d4b60"/>
    <p:sldId xmlns:r="http://schemas.openxmlformats.org/officeDocument/2006/relationships" id="263" r:id="R8e4c88fa83f64cb2"/>
    <p:sldId xmlns:r="http://schemas.openxmlformats.org/officeDocument/2006/relationships" id="264" r:id="Rf432a1faa41b4915"/>
    <p:sldId xmlns:r="http://schemas.openxmlformats.org/officeDocument/2006/relationships" id="265" r:id="R98d79a953f3841a7"/>
    <p:sldId xmlns:r="http://schemas.openxmlformats.org/officeDocument/2006/relationships" id="266" r:id="R4b4604a62ac2499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3bb7af419da4a89" /><Relationship Type="http://schemas.openxmlformats.org/officeDocument/2006/relationships/slideMaster" Target="/ppt/slideMasters/slideMaster1.xml" Id="R4774ad9a178d411b" /><Relationship Type="http://schemas.openxmlformats.org/officeDocument/2006/relationships/notesMaster" Target="/ppt/notesMasters/notesMaster1.xml" Id="R2439b455b0554623" /><Relationship Type="http://schemas.openxmlformats.org/officeDocument/2006/relationships/presProps" Target="/ppt/presProps.xml" Id="Rdd507dee974f4d66" /><Relationship Type="http://schemas.openxmlformats.org/officeDocument/2006/relationships/tableStyles" Target="/ppt/tableStyles.xml" Id="Re76df16910844b3a" /><Relationship Type="http://schemas.openxmlformats.org/officeDocument/2006/relationships/slide" Target="/ppt/slides/slide1.xml" Id="R4d53c4ed16134fdd" /><Relationship Type="http://schemas.openxmlformats.org/officeDocument/2006/relationships/slide" Target="/ppt/slides/slide2.xml" Id="Rc5785941b9e34e89" /><Relationship Type="http://schemas.openxmlformats.org/officeDocument/2006/relationships/slide" Target="/ppt/slides/slide3.xml" Id="Rb9d830923d36473a" /><Relationship Type="http://schemas.openxmlformats.org/officeDocument/2006/relationships/slide" Target="/ppt/slides/slide4.xml" Id="R66598d8223c04075" /><Relationship Type="http://schemas.openxmlformats.org/officeDocument/2006/relationships/slide" Target="/ppt/slides/slide5.xml" Id="Rb1f0ffb29f824562" /><Relationship Type="http://schemas.openxmlformats.org/officeDocument/2006/relationships/slide" Target="/ppt/slides/slide6.xml" Id="Rfe6b265375fc4290" /><Relationship Type="http://schemas.openxmlformats.org/officeDocument/2006/relationships/slide" Target="/ppt/slides/slide7.xml" Id="R1ac4787d5b8d4b60" /><Relationship Type="http://schemas.openxmlformats.org/officeDocument/2006/relationships/slide" Target="/ppt/slides/slide8.xml" Id="R8e4c88fa83f64cb2" /><Relationship Type="http://schemas.openxmlformats.org/officeDocument/2006/relationships/slide" Target="/ppt/slides/slide9.xml" Id="Rf432a1faa41b4915" /><Relationship Type="http://schemas.openxmlformats.org/officeDocument/2006/relationships/slide" Target="/ppt/slides/slide10.xml" Id="R98d79a953f3841a7" /><Relationship Type="http://schemas.openxmlformats.org/officeDocument/2006/relationships/slide" Target="/ppt/slides/slide11.xml" Id="R4b4604a62ac2499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07605151b954e1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54e16af7de64e92" /><Relationship Type="http://schemas.openxmlformats.org/officeDocument/2006/relationships/notesMaster" Target="/ppt/notesMasters/notesMaster1.xml" Id="Rbe571448f2384f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7d176bc8b21499e" /><Relationship Type="http://schemas.openxmlformats.org/officeDocument/2006/relationships/notesMaster" Target="/ppt/notesMasters/notesMaster1.xml" Id="R3b412514fd80404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cb07b7efcee4dc3" /><Relationship Type="http://schemas.openxmlformats.org/officeDocument/2006/relationships/notesMaster" Target="/ppt/notesMasters/notesMaster1.xml" Id="Rfa9a39dbbf2342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d700f7388354eb3" /><Relationship Type="http://schemas.openxmlformats.org/officeDocument/2006/relationships/notesMaster" Target="/ppt/notesMasters/notesMaster1.xml" Id="Rcea035c1aa364e3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d1f665e10d54c3f" /><Relationship Type="http://schemas.openxmlformats.org/officeDocument/2006/relationships/notesMaster" Target="/ppt/notesMasters/notesMaster1.xml" Id="Ra573d20a5151498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8881e5097194abf" /><Relationship Type="http://schemas.openxmlformats.org/officeDocument/2006/relationships/notesMaster" Target="/ppt/notesMasters/notesMaster1.xml" Id="R641cfc09a48d402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59d286803ed40b9" /><Relationship Type="http://schemas.openxmlformats.org/officeDocument/2006/relationships/notesMaster" Target="/ppt/notesMasters/notesMaster1.xml" Id="R9676c741c2f849f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3eb66b9873b418c" /><Relationship Type="http://schemas.openxmlformats.org/officeDocument/2006/relationships/notesMaster" Target="/ppt/notesMasters/notesMaster1.xml" Id="R424946dda0af4c8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bd9f0d443ba4d9f" /><Relationship Type="http://schemas.openxmlformats.org/officeDocument/2006/relationships/notesMaster" Target="/ppt/notesMasters/notesMaster1.xml" Id="Rbc4e150890074b5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d8a99d350414ece" /><Relationship Type="http://schemas.openxmlformats.org/officeDocument/2006/relationships/notesMaster" Target="/ppt/notesMasters/notesMaster1.xml" Id="Rf76e4f3396f540e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ccd1e08e33f4656" /><Relationship Type="http://schemas.openxmlformats.org/officeDocument/2006/relationships/notesMaster" Target="/ppt/notesMasters/notesMaster1.xml" Id="R711120e2276c420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e76a7e8a494e4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2b51ab7f2f44a11" /><Relationship Type="http://schemas.openxmlformats.org/officeDocument/2006/relationships/slideLayout" Target="/ppt/slideLayouts/slideLayout1.xml" Id="R74ed2bbff3db468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ed2bbff3db468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035adf8da248fd" /><Relationship Type="http://schemas.openxmlformats.org/officeDocument/2006/relationships/image" Target="/ppt/media/image.png" Id="Re4b88681b78f4ee6" /><Relationship Type="http://schemas.openxmlformats.org/officeDocument/2006/relationships/notesSlide" Target="/ppt/notesSlides/notesSlide1.xml" Id="Rc698c5f87be54a8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f394ae80604a53" /><Relationship Type="http://schemas.openxmlformats.org/officeDocument/2006/relationships/notesSlide" Target="/ppt/notesSlides/notesSlide2.xml" Id="Re1cd7927396a4da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6e69b367a64b9f" /><Relationship Type="http://schemas.openxmlformats.org/officeDocument/2006/relationships/notesSlide" Target="/ppt/notesSlides/notesSlide3.xml" Id="Ra83f86351c6d4f0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13fcbbf06b4322" /><Relationship Type="http://schemas.openxmlformats.org/officeDocument/2006/relationships/notesSlide" Target="/ppt/notesSlides/notesSlide4.xml" Id="R446173953bc84f7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01d05e0e4c4364" /><Relationship Type="http://schemas.openxmlformats.org/officeDocument/2006/relationships/notesSlide" Target="/ppt/notesSlides/notesSlide5.xml" Id="R11ee2af8ec954fc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dd485e92594237" /><Relationship Type="http://schemas.openxmlformats.org/officeDocument/2006/relationships/notesSlide" Target="/ppt/notesSlides/notesSlide6.xml" Id="R6723cd4ae690458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76c0cefeb94224" /><Relationship Type="http://schemas.openxmlformats.org/officeDocument/2006/relationships/notesSlide" Target="/ppt/notesSlides/notesSlide7.xml" Id="R6fbc80e6711e4e9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da1074227a4535" /><Relationship Type="http://schemas.openxmlformats.org/officeDocument/2006/relationships/notesSlide" Target="/ppt/notesSlides/notesSlide8.xml" Id="Rbeb979fbfd4c456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7f152b6752473f" /><Relationship Type="http://schemas.openxmlformats.org/officeDocument/2006/relationships/notesSlide" Target="/ppt/notesSlides/notesSlide9.xml" Id="R768e196caaaa4b4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2e4e85c20b4c06" /><Relationship Type="http://schemas.openxmlformats.org/officeDocument/2006/relationships/notesSlide" Target="/ppt/notesSlides/notesSlide10.xml" Id="R340f1022f9be4a4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ada613e9404941" /><Relationship Type="http://schemas.openxmlformats.org/officeDocument/2006/relationships/notesSlide" Target="/ppt/notesSlides/notesSlide11.xml" Id="R58ccd0f72fbb4a7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CA1DB7-146A-4FBE-8B81-52B660FAE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8A1D32-BEE2-4AE4-A701-108083603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2238AB-FD1E-4A98-BB6D-3DA77C697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Start An Intro To A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D480B5-89C3-4111-AFB3-D5E6E5B78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curator opens a talk on a new exhibit by framing one vivid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F9AFC6-D822-457A-BB18-56542DD1D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417557-0BCA-4AF2-BBBE-2002216EF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1F9A6E-A3E5-4023-B100-97F6DBE08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C5D0AF-E306-4441-929B-B9DC14E4E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b88681b78f4ee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6096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63E7B2-9532-4681-AC9F-981FC018D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149703-9EA2-4707-9B9D-EF501894D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A516FF-42CA-4CC4-ACEA-14F3E31DC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BCE9AA-618B-483B-BFDC-CF6FFA0A6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C78BC5-BD71-4A27-B648-A7B085AF4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start an intro to a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CE755F-1EF6-4B1B-9D0C-57F61DC71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6BC8B9-8251-4B44-B4D0-FF69A95C9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2CFD85-BFA4-4D98-AAA2-6FFF95749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story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F1CFA5-651D-499E-90E0-071EA773F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Lead with a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BF5BF9-0442-442F-BA30-B9C5A3B69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CEFFBD-28CA-4FF3-B6F0-8573161D3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708EEF-1EB9-4632-A509-A935DF779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Why it matters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E5E061-B16A-4FC9-9748-D8B709203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Name the main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F78359-EB70-43A3-941E-D8646D067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91EC3D-2397-432A-A63A-5AC84CCCD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F8E418-51ED-4B20-9F34-42565B84A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ahead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673822-329B-4AE5-804F-4E244E46F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agenda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E07ACC-DF9F-4745-B4A0-CBCB8A14F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4E0BB4-0FC6-4BE4-91C6-2EEFF74EA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3822BA-54E5-4824-817B-855404AF1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64AA9B-F153-4707-B393-A40ACB0CC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</p:spTree>
    <p:extLst>
      <p:ext uri="{BB962C8B-B14F-4D97-AF65-F5344CB8AC3E}">
        <p14:creationId xmlns:p14="http://schemas.microsoft.com/office/powerpoint/2010/main" val="20903387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A99DB8-0F44-461A-A1C3-F30866E56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423AA6-D28D-4612-8FF5-8B359AAFB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86D887-4EF9-4EC2-A367-FA5A7DB1F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33FDAA-6A52-4746-B748-95BF777D5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57409A-9DA5-405C-854A-3F1C8A7D4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Hook the room with a clear, human first minute.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609176-84F4-4319-B351-EE79E3C0F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6E0BDC-DDF8-4175-99F2-8523FF4DB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019789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6F933A-6828-43AA-A79F-00C38C8B9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B6895F-9CAD-49B3-93ED-E70F03BBF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DEE1DB-E6E3-4EC5-A483-ABE3C00B6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4D2618-5E89-456C-96BC-FB7DBDCB0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DB76E7-2E92-4283-A376-CC7A13590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how to start an intro to a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C66C1E-8684-4835-A0DB-7BD848D53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F0FC8E-F267-4390-A70E-81A5F6E73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60CA3C-FCC9-47FD-9F0D-7D6F76861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C463BC-1DF8-4992-8657-EDE172BAC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start an intro to a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13AA09-7C0D-464E-824F-E856E3C3F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23952B-003C-4991-AF27-4CAAC1E85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4332FE-9A40-41F1-B88A-E38DEB8F7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4586CB-6BEC-4F07-965C-36963754A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CD2470-21DE-49A3-8193-1972633CF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Hook the room with a clear, human first m…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466699-C5B5-4E21-BFAB-E13EBBE04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00D9EB-A30D-4F07-B5C0-3A0EFD7A5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203E97-28A7-4E3C-A8D6-0EAC82C61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5F2149-DB00-4C5A-896B-1049BD41F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616C1A-3D36-4104-B3AA-985C121AA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Invite attention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C8C8C2-EB64-44E6-8713-0D6BEF719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435877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EFD375C-699B-4E43-A989-03D2C4FF3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36690E-44A9-4C66-95B1-D47D4BDFF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549D01-D53B-40C5-9CE5-716FE55EA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EF8E4A-9575-41D1-91B2-B8E5D61E6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DA8FC5-4C39-4FDC-86F4-4F706157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043E9A-BA94-40AA-AC21-99828CBF7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F237AA-4760-48B8-9A67-A9E203632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7B26D2-C1B3-4BA7-8FF7-2C9316672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700452-9C5C-4620-A35C-C30C4E501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Lead with a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EAA5C8-7873-4BE1-9148-89FEBFA93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DD00E9-5229-4307-B5E2-F2969853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622EFF-21EF-4EB3-9AD3-35D6816FE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3683C5-1280-475A-B5EE-B8C6A7E3F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Name the main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9F7AB8-740D-4A6C-AC9F-212B28BA2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ADA03F-2800-4A2F-B332-67FE99BC3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C14F94-78C6-46C8-8EE1-10567781D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1D93BC-341F-475F-B949-5AD578F17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agenda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5ED97A-836F-41A9-B1AD-6637C569A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129B96-D9C3-454B-9E8A-9BE2539A4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01BADA-2996-4809-A758-30E849FF6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ADC31A-46E0-4976-8118-C5965C4F9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05885E-EF0A-4B43-AE05-58A341BCD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55C14C-C488-43CD-8014-7FD5C3FF5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B4195A-F9D6-4ED1-8D42-F524E756C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7B063E-7B82-473F-B73B-4D85C0349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Invite attention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7191B87-9FB6-4B17-A748-AFE2ADC06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089513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1D561A-37D8-4329-8443-7110F9955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9FE15D-627F-450D-999E-AEC4FAEBD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D5B6CF-6DA5-40AD-9BD7-EFDAD6698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47A633-22DB-4A68-8DC9-F94E940B9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9AD4AA-896A-4365-A4B1-24DA55CE3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start an intro to a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D0F1A1-8D5C-4853-8B2D-846C3859A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267B40-8058-42C3-8AAB-0267787AE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8C5790-E6E3-4EAE-B108-0BB38E201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866518-427A-4E12-8BD9-51ED171AF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talk starts with vague context.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42513E-7505-485A-925B-36B76F0FC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228B83-258C-4B70-9E4B-F9459F491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audience waits for the point.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C34D0E-5DC8-4918-82C2-CE1E373C0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DD1173-A15A-4071-9938-5A57548CF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speaker sounds uncertain.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E9967E-24AB-44B9-A533-16B8E543E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B25C71-D597-4476-B046-46294A49A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EC869A-89A9-47BE-9161-05CB0C4E0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A9A6B9-8D50-4EF1-8873-092367EAD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opening feels focused and welcoming.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903D0A-5746-469F-B9CC-BB9CD662F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DF5FE3-BB61-43E0-ADE6-6BF68C61B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Listeners understand the topic fast.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621600-151F-441D-B895-39541E75B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7258D9-47CB-4020-9C36-6C4FE309F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presenter begins with confidence.</a:t>
            </a:r>
          </a:p>
        </p:txBody>
      </p:sp>
    </p:spTree>
    <p:extLst>
      <p:ext uri="{BB962C8B-B14F-4D97-AF65-F5344CB8AC3E}">
        <p14:creationId xmlns:p14="http://schemas.microsoft.com/office/powerpoint/2010/main" val="13690022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A7A82F-84DF-47E3-B70D-F58E98420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1C2E17-B06F-4DAC-A99A-18205B123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C0060F-999E-4C3D-97F9-679CD2586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207BA3-7DE0-4467-A664-7D2D44A14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2F4018-01ED-4759-AECF-6D5F9F9A0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7A9A2D-A700-4A16-A2CF-CE415193B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EE3391-2904-45C1-927A-410616A04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0F6350-6C97-4002-8B47-F04279FC8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6DE7A6-D8C9-4177-8310-CC0BA5DF7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269226-5A78-4229-A461-50A39471C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opening that feels expert, warm, and easy to follow.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D5F2D0-9846-434C-A984-21B95DF80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0309B1-8DDB-4F1B-B4E7-1DE56F61A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DB410A-D264-4955-A520-6316C2554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299C75-97D7-4998-8F5D-7286C84DA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05389C-DF92-4106-A5A4-367B4CE6E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intro that explains the topic without feeling dense.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030734-FEA0-408D-A69A-287FC5CAF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F8D197-100D-4803-AB11-14B17AC9E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D9E5D4-9E27-4218-91E7-B97A174F1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35775B-821B-4642-BDF9-EA2AE875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MANAGERS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D758A1-8B87-4A22-A3B5-5C1CE8627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start that quickly shows purpose and direction.</a:t>
            </a:r>
          </a:p>
        </p:txBody>
      </p:sp>
    </p:spTree>
    <p:extLst>
      <p:ext uri="{BB962C8B-B14F-4D97-AF65-F5344CB8AC3E}">
        <p14:creationId xmlns:p14="http://schemas.microsoft.com/office/powerpoint/2010/main" val="17143073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86FB52B-6802-4BA6-9581-F7033171B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FA9B09-CE14-4306-B6EC-1417D9D77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748EC7-1EF4-48D1-981A-B284EBB4B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A1C22F-DA98-4074-B9F6-B8523F333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01552D-214C-4E00-BEF5-10ADE14F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B570DD-06C7-4D6A-8BFC-AD0ED73EB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6B1737-5FC8-49B4-9DD4-F0BBA934D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C43BD2-5BFE-4FC2-B569-33343E7D2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2E6D21-765A-4765-8236-D189B142B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4ED878-4ABF-4453-8F51-E85331C35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829CE9-F0E8-44D3-AC4D-DAD159418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Lead with a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C85859-0510-4BCF-95CF-FAEF03B68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3D4834-5295-4C5D-925D-5DEBC0AE7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1D52D8-B1FF-46D3-A0AB-843DCE6B1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DC6B39-2FBE-4DBB-8D3B-5035A33A0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E79E14-BA36-44F5-8DB5-429077B7F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54D482-B06D-439E-84FE-3E1BC1D7E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Name the main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C9A4B1-9538-4145-AB7A-EC5C4EEB1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7536D6-4514-4C16-95A6-3F44622CF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328CBB-4B3D-47D8-ADF5-ABB404805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D61CAC-AAC4-4F0D-A2C7-F6FF8D49F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A520B1-D0F8-4651-8C2B-B867A085A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48927D-5F15-4E74-835B-ACDBDEBB4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agenda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693737-FA27-46F4-B9EB-F8D1E0A97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948810B-DB3F-479A-ADFE-02B2187F1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E9FC018-9FE5-45E1-B771-7F6F82416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96F7B1F-FF76-4F49-BF31-3481A9310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B8E3B3E-3400-4F15-9E7A-0097B64B7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B62954A-5B98-4EDB-8139-6BAC5EA1B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</p:spTree>
    <p:extLst>
      <p:ext uri="{BB962C8B-B14F-4D97-AF65-F5344CB8AC3E}">
        <p14:creationId xmlns:p14="http://schemas.microsoft.com/office/powerpoint/2010/main" val="15868284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9C9564-1B31-46E1-B177-5D2417088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55553A-65E7-4C41-9C12-413BDDE52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665182-A552-4472-85E4-C8AD1AE96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09425E-05E3-4FFC-BF12-B1BAD7476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D6B4E7-4D00-491A-B777-B2A8EC0B7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51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start an intro to a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06BF46-7F40-4A59-9212-36FB621F1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5901BE-0B22-4031-9437-A85EE5308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47B011-0060-431B-96EA-094E23309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open her exhibit briefing with a story that makes the room listen?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9D7CFB-4FE1-42BC-A992-DE0935868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A92325-82B5-4CA5-94C0-DEEF25D49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3AA7E9-961A-4C52-BFEC-DFB2E27DB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FE5895-965E-4DBE-BCB9-C3B91F4CB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Name the main point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8C9E61-E586-4968-BD68-5D42260B1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C03CB9-52D5-4355-8887-DE9B0E54E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D54006-1BF0-41EA-8CA3-9319B65D6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agenda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CFC21B-79AA-4CD4-B746-811833DF0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BE08B8-E63F-4130-9E04-6A5B1FA80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7FFD33-6ABF-412D-AA17-ED46813C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Invite attention</a:t>
            </a:r>
          </a:p>
        </p:txBody>
      </p:sp>
    </p:spTree>
    <p:extLst>
      <p:ext uri="{BB962C8B-B14F-4D97-AF65-F5344CB8AC3E}">
        <p14:creationId xmlns:p14="http://schemas.microsoft.com/office/powerpoint/2010/main" val="101691827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50AC85F-7072-4575-9AAB-FB9E477FB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1FF382-2A7D-4441-B6C8-953802B83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86586D-BBB0-4E33-986B-D8E644F6B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9FAD7D-615A-4215-B21F-3DBD3813B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2C48E0-13C7-449F-8843-D9C4AB1EC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start an intro to a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63736D-A5A9-4720-9A92-3A7F9CE1D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DF42A9-195D-4F1B-994E-307C48A7C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68B428-81E2-48B4-80D2-0B09069C0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EAF7E8-143D-46E5-A483-56879D1E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Lead with a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95E992-086A-45CD-8D07-0ABBC71EB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09B4AC-B00D-4121-B20D-66EC32B71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FEAC48-F817-4A0B-ABDD-F9FCD088D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234E19-AE57-4F1C-930F-04DF197AD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E88D35-93AD-43AF-AF81-F9FDD226E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Name the main point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40B431-D520-4E66-8ED4-8D36CC61B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27F58D-5B75-4C1A-823A-0155F8FA4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AF13B8-AF1E-4ACF-9AA5-814D2BF38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C4266D-924E-4052-B7A9-A2CA8BC73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36733E-3C32-4D11-B79E-67831BBF0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agenda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A5BA89-D2AE-499E-A103-5AEC354C4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3D6C37-5AE0-4BCC-A80A-A102975CA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70D784-84B5-4F92-83D8-3F3AB3639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1982DC-3877-4BBC-8073-6769AF4DE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5DAD996-A95A-4FCF-B66D-E0969E69A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Invite attention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2DB2B0-0274-467D-A644-15A4E236B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5702193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C9BE85-1CE4-45E9-A379-23006DB49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944F1A-6F95-434F-A488-1CAEC6C3C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390839-6F88-4129-A4DB-CF75094B8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strong, then guide the room.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5F7720-86CF-44AA-A7A0-70DE73DAE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B5F061-7D7E-42AD-A164-76E248F58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DD893B-ACA4-4481-80FB-5A48E99CD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C5BFD4-78F2-4C24-A547-3093DD1BB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647383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2026-10-01T23:47:22.8830000Z</dcterms:created>
  <dcterms:modified xsi:type="dcterms:W3CDTF">2026-10-01T23:47:22.8830000Z</dcterms:modified>
</coreProperties>
</file>