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b0ab99c27b8442b" /><Relationship Type="http://schemas.openxmlformats.org/officeDocument/2006/relationships/extended-properties" Target="/docProps/app.xml" Id="R6f55829eeb2149b2" /><Relationship Type="http://schemas.openxmlformats.org/officeDocument/2006/relationships/officeDocument" Target="/ppt/presentation.xml" Id="R56dc95550329415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156b820840d4d40"/>
  </p:sldMasterIdLst>
  <p:notesMasterIdLst>
    <p:notesMasterId xmlns:r="http://schemas.openxmlformats.org/officeDocument/2006/relationships" r:id="Rd45f0724f11a41dc"/>
  </p:notesMasterIdLst>
  <p:sldIdLst>
    <p:sldId xmlns:r="http://schemas.openxmlformats.org/officeDocument/2006/relationships" id="256" r:id="R3d01e8f5a8814650"/>
    <p:sldId xmlns:r="http://schemas.openxmlformats.org/officeDocument/2006/relationships" id="257" r:id="R7cf79eddf1334be3"/>
    <p:sldId xmlns:r="http://schemas.openxmlformats.org/officeDocument/2006/relationships" id="258" r:id="R89edac2f5533440b"/>
    <p:sldId xmlns:r="http://schemas.openxmlformats.org/officeDocument/2006/relationships" id="259" r:id="R4161c1e47ed64533"/>
    <p:sldId xmlns:r="http://schemas.openxmlformats.org/officeDocument/2006/relationships" id="260" r:id="R177923bfa63d429b"/>
    <p:sldId xmlns:r="http://schemas.openxmlformats.org/officeDocument/2006/relationships" id="261" r:id="R0fa35ffd52f3453d"/>
    <p:sldId xmlns:r="http://schemas.openxmlformats.org/officeDocument/2006/relationships" id="262" r:id="Rb33f5ccd8e124b9d"/>
    <p:sldId xmlns:r="http://schemas.openxmlformats.org/officeDocument/2006/relationships" id="263" r:id="R72ff092453e54265"/>
    <p:sldId xmlns:r="http://schemas.openxmlformats.org/officeDocument/2006/relationships" id="264" r:id="R0f233e552796413a"/>
    <p:sldId xmlns:r="http://schemas.openxmlformats.org/officeDocument/2006/relationships" id="265" r:id="R49ba408326634849"/>
    <p:sldId xmlns:r="http://schemas.openxmlformats.org/officeDocument/2006/relationships" id="266" r:id="R3fdbc9a15dc443f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9053645691a4435" /><Relationship Type="http://schemas.openxmlformats.org/officeDocument/2006/relationships/slideMaster" Target="/ppt/slideMasters/slideMaster1.xml" Id="R7156b820840d4d40" /><Relationship Type="http://schemas.openxmlformats.org/officeDocument/2006/relationships/notesMaster" Target="/ppt/notesMasters/notesMaster1.xml" Id="Rd45f0724f11a41dc" /><Relationship Type="http://schemas.openxmlformats.org/officeDocument/2006/relationships/presProps" Target="/ppt/presProps.xml" Id="Reeab5b767dc648cf" /><Relationship Type="http://schemas.openxmlformats.org/officeDocument/2006/relationships/tableStyles" Target="/ppt/tableStyles.xml" Id="R2df2544898d24a40" /><Relationship Type="http://schemas.openxmlformats.org/officeDocument/2006/relationships/slide" Target="/ppt/slides/slide1.xml" Id="R3d01e8f5a8814650" /><Relationship Type="http://schemas.openxmlformats.org/officeDocument/2006/relationships/slide" Target="/ppt/slides/slide2.xml" Id="R7cf79eddf1334be3" /><Relationship Type="http://schemas.openxmlformats.org/officeDocument/2006/relationships/slide" Target="/ppt/slides/slide3.xml" Id="R89edac2f5533440b" /><Relationship Type="http://schemas.openxmlformats.org/officeDocument/2006/relationships/slide" Target="/ppt/slides/slide4.xml" Id="R4161c1e47ed64533" /><Relationship Type="http://schemas.openxmlformats.org/officeDocument/2006/relationships/slide" Target="/ppt/slides/slide5.xml" Id="R177923bfa63d429b" /><Relationship Type="http://schemas.openxmlformats.org/officeDocument/2006/relationships/slide" Target="/ppt/slides/slide6.xml" Id="R0fa35ffd52f3453d" /><Relationship Type="http://schemas.openxmlformats.org/officeDocument/2006/relationships/slide" Target="/ppt/slides/slide7.xml" Id="Rb33f5ccd8e124b9d" /><Relationship Type="http://schemas.openxmlformats.org/officeDocument/2006/relationships/slide" Target="/ppt/slides/slide8.xml" Id="R72ff092453e54265" /><Relationship Type="http://schemas.openxmlformats.org/officeDocument/2006/relationships/slide" Target="/ppt/slides/slide9.xml" Id="R0f233e552796413a" /><Relationship Type="http://schemas.openxmlformats.org/officeDocument/2006/relationships/slide" Target="/ppt/slides/slide10.xml" Id="R49ba408326634849" /><Relationship Type="http://schemas.openxmlformats.org/officeDocument/2006/relationships/slide" Target="/ppt/slides/slide11.xml" Id="R3fdbc9a15dc443f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7037be7f54141c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c564c5db4284bc8" /><Relationship Type="http://schemas.openxmlformats.org/officeDocument/2006/relationships/notesMaster" Target="/ppt/notesMasters/notesMaster1.xml" Id="R3388a1073cd44a4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ab8f746d4df4109" /><Relationship Type="http://schemas.openxmlformats.org/officeDocument/2006/relationships/notesMaster" Target="/ppt/notesMasters/notesMaster1.xml" Id="Re31ff41221bc423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3817bc1438c4416" /><Relationship Type="http://schemas.openxmlformats.org/officeDocument/2006/relationships/notesMaster" Target="/ppt/notesMasters/notesMaster1.xml" Id="R2e2e4d7f9196476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f30648175fc4cc8" /><Relationship Type="http://schemas.openxmlformats.org/officeDocument/2006/relationships/notesMaster" Target="/ppt/notesMasters/notesMaster1.xml" Id="Rfdab7a86d1cc4ec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b2bfe9216144a55" /><Relationship Type="http://schemas.openxmlformats.org/officeDocument/2006/relationships/notesMaster" Target="/ppt/notesMasters/notesMaster1.xml" Id="Rcbb577dff26b4e3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a95b27134754877" /><Relationship Type="http://schemas.openxmlformats.org/officeDocument/2006/relationships/notesMaster" Target="/ppt/notesMasters/notesMaster1.xml" Id="R0c4b1008f2b1484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694b6f6b93c49c3" /><Relationship Type="http://schemas.openxmlformats.org/officeDocument/2006/relationships/notesMaster" Target="/ppt/notesMasters/notesMaster1.xml" Id="R114392d3a22d4ff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3b3174bafa346bc" /><Relationship Type="http://schemas.openxmlformats.org/officeDocument/2006/relationships/notesMaster" Target="/ppt/notesMasters/notesMaster1.xml" Id="Ra9090a0b078341e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24f55a75ede4122" /><Relationship Type="http://schemas.openxmlformats.org/officeDocument/2006/relationships/notesMaster" Target="/ppt/notesMasters/notesMaster1.xml" Id="Rbad8e333bac0465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d0ce8d642c44ef1" /><Relationship Type="http://schemas.openxmlformats.org/officeDocument/2006/relationships/notesMaster" Target="/ppt/notesMasters/notesMaster1.xml" Id="R5f4f296fdce04ad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733b6d5ea964654" /><Relationship Type="http://schemas.openxmlformats.org/officeDocument/2006/relationships/notesMaster" Target="/ppt/notesMasters/notesMaster1.xml" Id="R54c3eba0d5ed4c1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9d0b7cc32554df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259e9cf211942b5" /><Relationship Type="http://schemas.openxmlformats.org/officeDocument/2006/relationships/slideLayout" Target="/ppt/slideLayouts/slideLayout1.xml" Id="R18a8d0002ea143d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8a8d0002ea143d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3f8ef771b44877" /><Relationship Type="http://schemas.openxmlformats.org/officeDocument/2006/relationships/image" Target="/ppt/media/image.png" Id="Rd0ce35c7e8e34d73" /><Relationship Type="http://schemas.openxmlformats.org/officeDocument/2006/relationships/notesSlide" Target="/ppt/notesSlides/notesSlide1.xml" Id="R1256bdabba3c480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d2ddfaaf304863" /><Relationship Type="http://schemas.openxmlformats.org/officeDocument/2006/relationships/notesSlide" Target="/ppt/notesSlides/notesSlide2.xml" Id="R43237cd85376488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6134e9533a45e9" /><Relationship Type="http://schemas.openxmlformats.org/officeDocument/2006/relationships/notesSlide" Target="/ppt/notesSlides/notesSlide3.xml" Id="R47dee7c65e484fb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ce431bf0974248" /><Relationship Type="http://schemas.openxmlformats.org/officeDocument/2006/relationships/notesSlide" Target="/ppt/notesSlides/notesSlide4.xml" Id="R4e67e354604d4c6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2df6b156fb486b" /><Relationship Type="http://schemas.openxmlformats.org/officeDocument/2006/relationships/notesSlide" Target="/ppt/notesSlides/notesSlide5.xml" Id="Ra5287cffda254a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d878852bfb49d6" /><Relationship Type="http://schemas.openxmlformats.org/officeDocument/2006/relationships/notesSlide" Target="/ppt/notesSlides/notesSlide6.xml" Id="R4b7ee63d35664bb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82169dbf734668" /><Relationship Type="http://schemas.openxmlformats.org/officeDocument/2006/relationships/notesSlide" Target="/ppt/notesSlides/notesSlide7.xml" Id="R0382bbf110da427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9c9e914b104bf4" /><Relationship Type="http://schemas.openxmlformats.org/officeDocument/2006/relationships/notesSlide" Target="/ppt/notesSlides/notesSlide8.xml" Id="R00b8875ea9ac4d1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c71a6ae1564693" /><Relationship Type="http://schemas.openxmlformats.org/officeDocument/2006/relationships/notesSlide" Target="/ppt/notesSlides/notesSlide9.xml" Id="R4e1b6f1641e347c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8706f897c140fa" /><Relationship Type="http://schemas.openxmlformats.org/officeDocument/2006/relationships/notesSlide" Target="/ppt/notesSlides/notesSlide10.xml" Id="Rbd013e0d621c4df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9f375aa8ed4bb4" /><Relationship Type="http://schemas.openxmlformats.org/officeDocument/2006/relationships/notesSlide" Target="/ppt/notesSlides/notesSlide11.xml" Id="R7ce3da770a68497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F99DD4-4ACD-4B00-93FE-4F54DC020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23C61B-AF5C-4522-9E12-806CD72B2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D6B203-D737-49EC-8C88-AE9CE5E89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To Storyboard A Short Film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06253D-BE7C-436D-9F11-DE9226081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student team maps a moonlit heist into clear scenes, beats, and camera angles.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2CBB67-B694-40ED-8F64-02479448D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298378-EBCB-4741-92D9-AF270E471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09CCA8-D72C-45EB-9C5D-DBEDF699B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1611FC-FD66-468C-96E0-A8F5D3F11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ce35c7e8e34d73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08169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A762A22-1161-447F-B348-A619058E5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4788A7-8481-4EBE-BDDA-0AEC9CB55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1CEAAC-F783-4A8E-A341-3811EBED7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5C7F37-3A02-4DD3-B885-B4EDA449C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D005CB-9DB4-4BBC-BEDA-56FBA7283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how to storyboard a short film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5B8539-770A-497D-B4BA-429325914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8DB777-1CED-4E4A-A011-D7B39518F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9EE473-6D9B-4F34-820B-D5FC36DD2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Story Setup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574841-EAE6-4550-ADA9-3D174B4BB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Read the script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700468-4A1A-4C26-8D1E-E39C90819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D2EF8F-2037-49CF-A01B-4B49117B3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EE75A22-2ACC-4BEF-B93C-EF9259051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Scene Beats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992389B-A455-4B7D-A6DC-EB349D1A4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Mark key beats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4D3BE2B-CEE6-4D0F-9875-1FFF7552D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AC06EA-E608-47F6-A4C1-216E97319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CF80D04-462E-47F1-89D4-AEC71B641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Shot Choices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4BFE527-71AE-4AFD-A5C8-F8B20BA51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Sketch each shot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2DA014-5E04-44C4-9115-FFCB6EC0D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C435139-82B0-47A6-9F2F-521E6A57A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8B5BAC2-C0F4-45DD-92D2-015EABD03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Final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F39ADE8-1117-4C59-BF7C-B0D7CA2A6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camera notes</a:t>
            </a:r>
          </a:p>
        </p:txBody>
      </p:sp>
    </p:spTree>
    <p:extLst>
      <p:ext uri="{BB962C8B-B14F-4D97-AF65-F5344CB8AC3E}">
        <p14:creationId xmlns:p14="http://schemas.microsoft.com/office/powerpoint/2010/main" val="20050177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4AF574-E1D6-42CB-9BDF-F8289E59D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30BC44-75AD-45E7-B4D4-7FC140571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06BFB2-9A05-4661-9CF4-870A8D38F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97C373-64D7-468E-9E0D-603B9CDC5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083047-2210-419E-B3A9-87B6B63D1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rough script into a visual scene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800201-A396-4985-9B41-1B875AB67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E71B91-832E-41F2-9741-2EA40620D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08454806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C10B71E-4983-47A3-87AD-F02A9ABDC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5E7942-4746-4A10-91CB-677E3C022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BB08F6-61CE-4428-A406-97AB81719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158ABB-5BFD-4D2C-81BB-7EF523434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64E818-57A7-4CF9-9806-792765409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how to storyboard a short film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D9E772-31C3-4958-86CD-7CCC907F8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15B263-6A8F-4157-B308-30E23195B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B55DA7-7A65-4000-8E5E-4C3B3768B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BC5F65C-9BDA-45FB-B653-65CAF6EDD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how to storyboard a short film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284EDEF-29DA-4A7D-BCA9-3E79DD828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C5AC89-4CCF-47BD-9EE5-B33493B45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666BE2-4EA5-45C0-913E-96FD51C41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AB13BC7-DE8A-40A7-9203-8EC6F99C2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64107A6-26D7-4122-9B85-7116A1481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rough script into a visual scene p…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EDB851B-80A7-405B-9C7D-88D353C42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54F572A-2FF0-4207-BEA7-52A7778D4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4147061-F95A-42AA-9C81-D05656A0F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DEDE78D-ED23-49EC-B30F-CCB33BD8F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7E37EAA-7B63-463F-9EC0-A8AB820A2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Video &amp; Film: Review scene flow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A757CE8-8F99-498B-9146-F504FACFD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48688559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D43257A-CDDD-4C4B-8F3D-0F806EBAD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D8DA4F-35A4-45FA-BE2D-8144F9623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16CD42-0CB9-4BF6-A805-8BF675129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F15FBA-B3FD-4A4F-8313-C04430757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254A5A-CA5A-4267-9459-FDB8CDD7D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322694-7816-4368-8EFE-A4B0B07AD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280345-37DB-439F-8593-43A391894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66A2D8-B77C-4B31-A5DA-04B9A183D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1A7A25-F8CE-4580-A6D3-E10F4856D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Read the script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CD6CF0-5314-45B1-95A3-2580D8BAC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F5C6E1-788C-499E-994E-D29DF32FD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548BE4-1776-498E-A0AB-90CD62A9F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0EE5C46-BF2D-470C-8F5E-7E6EE6260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Mark key beats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EA3EFF8-8CCF-44AB-BACC-9435C12BD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8726956-2AAE-41D3-AC21-7016B5A32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2E0C208-11A4-4B19-90BB-2547D0858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6695BA7-FE41-4372-B467-9A63983B4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Sketch each shot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9B49A75-22D1-4F57-A4C0-CF38EB55F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97C54E1-F331-493B-A987-BD46F088B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4E52EB3-C2BC-49B3-944C-F4DDB3067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788F28A-19A1-4086-BA45-45DB3F889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camera notes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DB19716-9A4B-419B-8B16-F43451933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619C849-BBB7-415E-9CF2-9D88856CD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00B5A7A-5FF1-4EF8-B0EE-1F3D7BC6D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85BA06B-200F-4B89-BADE-7256283F5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scene flow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F8F4751-00CD-40A2-8ACD-56C2EE1B1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91563131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F075C17-DCE2-43B8-814D-CC63378F5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6E20A6-E618-4799-901D-1A208BEED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D144BC-D33F-44A0-B750-05ECB7516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20348E-E2DF-43F2-8BE5-01A395CAB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0D53F2-AB47-4772-A70F-E5DD7050A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how to storyboard a short film: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F06387-9093-490F-8D93-B02A88520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AB74EC-925C-4CF6-A551-A8948E180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6FE6D9-C176-4EBD-9948-B626B0549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E3386F-BA2A-405D-9007-0AF3B687B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Scenes feel random and hard to follow.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40F590-3EA6-4A27-BFD9-44F88D3D2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5F08658-0E07-472E-8874-410FF2AD9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Camera ideas are scattered across notes.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5196FA-505E-429B-AE20-390A12AAF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5D07FDA-3237-4EB1-AB1B-3C8211882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team keeps revising the same pages.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03E2F74-EC34-4C94-AB88-BCB575200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925B0B-47E7-4BFB-A237-127673036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4BEB953-2E3A-4594-B79D-FDE3DDC54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7357C70-1523-467E-A3DE-5F38722F6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61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has a clear purpose and order.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6A81349-6BEE-43A9-8399-90FB87269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C36F3E5-21AF-4BD5-94F9-21565C392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3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Shots and transitions are easy to compare.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EBF5968-94ED-42F1-B326-F9F94CCAA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3F68441-E72B-4A82-86C9-C6ECEAEF9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Everyone can follow the plan at a glance.</a:t>
            </a:r>
          </a:p>
        </p:txBody>
      </p:sp>
    </p:spTree>
    <p:extLst>
      <p:ext uri="{BB962C8B-B14F-4D97-AF65-F5344CB8AC3E}">
        <p14:creationId xmlns:p14="http://schemas.microsoft.com/office/powerpoint/2010/main" val="40943779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2B324F8-F006-4175-AA78-C48F37C83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D2A04E-1351-4EF6-B420-2F7D3D8C8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EC50E8-F815-43FA-AF89-6775F2D5F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32A63E-3AFF-49B4-884A-576B8E458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8520CC-C760-4A7C-88C4-33EFFF087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D0D41B-68F9-401F-A71E-E5A57E842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F3AC84-7EE1-4E15-A995-96A6A2D57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45CAED-464C-4291-B8C1-0FA8D2DEB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D1671D-56F5-4FA0-B852-5AE4BE588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FILM STUDENTS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D25A57D-1B75-4AE6-A839-CE3652585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plan scenes before shooting begins.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8F58E98-4919-45BA-B1E3-BCEED6B72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986255A-14C2-4663-9C2F-3963DF652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47BBBAA-3C5D-472B-A549-40D8B38AD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36788E-C83B-4916-A898-70723FEF9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INDIE DIRECTORS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558FBD-0210-4903-B674-1D4ED9640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clean structure for pitching visual ideas to the crew.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E20F0E0-C3E0-43D0-B63B-8C0678B8B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A867117-1E53-4282-ADC9-5BECD77FD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2F65FC0-BB72-4A8E-A1E5-35BD99DBA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94A887F-D327-463E-8385-AD4B49E24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MEDIA TEACHERS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B8AE3A6-75D9-4DB4-813F-418243A39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classroom example for preproduction planning.</a:t>
            </a:r>
          </a:p>
        </p:txBody>
      </p:sp>
    </p:spTree>
    <p:extLst>
      <p:ext uri="{BB962C8B-B14F-4D97-AF65-F5344CB8AC3E}">
        <p14:creationId xmlns:p14="http://schemas.microsoft.com/office/powerpoint/2010/main" val="125738528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1C783E9-EAC8-49FF-8982-27858B2E3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8AF696-54F3-44C8-A14D-85EC211AB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889653-6715-46DB-9D69-E477B2410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718712-0279-46B9-9F6D-C61F2032E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34E440-C8BA-425F-AD6A-6330CBD0B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66CD25-E896-4343-BB7C-E840280B3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27F644-5713-4751-9F35-8EF6957CA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AFBAAA-0720-4E2C-B351-ADC444C41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3CD28B8-9A0D-41A1-BA84-83D3A6351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5B52E2-5B5D-4ADA-A62D-878DE0130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10C364-7DA6-47CF-8522-6CEBFF093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Read the script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AD92C2-7668-4B01-A37A-65357A98F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5381611-95B2-4E56-BC0A-7D09CD712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7327E2-5084-482E-8E11-52C020F61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73F5C76-9E03-4AE9-905D-632555BB5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8C3B61-EE3A-4B8D-A32F-2A4C5891A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BA7B6D0-816E-4C3D-B3E0-96F631E51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Mark key beats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48E2868-5370-42F7-9278-501E2D377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18D2B12-F1FE-4D77-AB1C-1B782CB1D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360B088-EBEE-40A4-9B98-B762ACB63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BFC7C3D-9997-4E87-A86F-B33A4EABD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4221485-2F26-47A9-BDF6-0E4C6B0B6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82A950B-2986-4965-9E92-55897032B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Sketch each shot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E33D9BA-6FE3-4B1B-A6A7-0DE3023F6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93E5011-5EE0-4135-A678-172B9A21F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E430737-3284-4B2C-974D-B45D6C983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E91CF36-1E9F-46F4-9040-F2D7DECA8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7E1616A-A1BD-48B0-9E15-66F203130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2C8CFCD-EFCE-4FA4-80D2-559482C01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camera notes</a:t>
            </a:r>
          </a:p>
        </p:txBody>
      </p:sp>
    </p:spTree>
    <p:extLst>
      <p:ext uri="{BB962C8B-B14F-4D97-AF65-F5344CB8AC3E}">
        <p14:creationId xmlns:p14="http://schemas.microsoft.com/office/powerpoint/2010/main" val="134676659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62F6C02-0610-45EA-8F31-00BBE49AC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2C3066-A001-4D77-A532-668171214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96A9331-A7C1-4346-94E9-7EFD10153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08C222-E9CA-48AA-8570-A00180D6A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263478-8A6B-4128-8F3F-246094296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how to storyboard a short film: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266458-E259-4A32-B131-2CC5F7AEB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2A43C0-14A1-458E-9D07-58C4ADEBF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17844C-BEF8-4F39-AAE9-C142575F5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does Maya turn a script about a midnight bakery robbery into a shot-by-shot plan?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A0C757-D3D6-43DB-86D6-D14717D80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2011EE-E582-43A3-B6FF-C2542E1A0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A5652B-441C-4780-BA51-91793814B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63F68C-A280-4E81-9088-19403B4BD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Mark key beats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26FF8DC-5C14-4D16-8691-96E67A3C1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C14C97F-A8AF-49A6-8523-08EAD592E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1E3E452-5167-4959-9938-D1369FF30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Sketch each shot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7E81988-AB14-4A8B-A867-4F24FD1ED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46DBDA8-6C06-4127-BDF0-C2DA0D768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49695E-9234-47BC-85DA-E5F474DD5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scene flow</a:t>
            </a:r>
          </a:p>
        </p:txBody>
      </p:sp>
    </p:spTree>
    <p:extLst>
      <p:ext uri="{BB962C8B-B14F-4D97-AF65-F5344CB8AC3E}">
        <p14:creationId xmlns:p14="http://schemas.microsoft.com/office/powerpoint/2010/main" val="161733246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BEE1D04-0340-43C9-9338-00BF8E7D3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CA1918-907B-451D-AE7A-72D745D9E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E2C5BD-4D33-4397-B9DE-A6F06AAB1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8A492B-EC27-45E3-B264-27511EC14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DA9D51-CBCE-4E48-87AC-20ECDBC91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how to storyboard a short film: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DDA8A0-E57C-407A-82D8-71A19B4F7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B422B5-DD75-48C0-9491-2384D2892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B6625D-45D1-4F11-9911-5E7DD8A92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6EC73D-586D-492B-99EF-F62956619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Read the script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17051A-117C-4120-A922-1ADB9EC95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0A8C6A-FC73-4667-88E2-DB638CE37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A2A9282-15BB-4982-AFDE-8837D64C5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3B245BB-F418-4DE1-AA4F-A0E7A54AC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95AAFBC-393B-4064-B35C-A495C3EC8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Mark key beats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2BDFBD2-5EAE-47E4-B606-9EFEAD055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9D67629-659D-4FE4-8DA0-2D7EECE4A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EADC714-18C5-45E2-9E9D-67F0C7489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0F33CBB-038C-45E0-AF2B-8DB443188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26F74B9-394D-4479-86B3-4BA527531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Sketch each shot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6532958-6922-47A4-9D75-3361006B6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A09D296-F4D8-431B-A0BE-BB974E097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E7CC86F-6B97-47B8-8094-F5232AA69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2272C40-F106-405F-A83B-79A1C3158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B663C6D-84A9-4A92-9193-AF6FD5220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scene flow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B0B7BA4-817A-4976-B36B-645CD10B7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7350309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96963B-4605-4987-BF6D-EF4C5A061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2CD824-1486-45AE-9CC5-F48B0D972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DC42005-59CC-49D0-80B0-8123F8DD1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 the story before the first take.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583387-D7DA-4E6C-BD72-8142D355F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C36039-42F8-440A-8450-DC5C44A66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0861EC-0D11-4C1C-8A40-2E16E31B2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50DF44-9174-4A15-970E-FFD05266B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57861002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2026-10-01T21:00:39.7130000Z</dcterms:created>
  <dcterms:modified xsi:type="dcterms:W3CDTF">2026-10-01T21:00:39.7130000Z</dcterms:modified>
</coreProperties>
</file>