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927c90f85004d9e" /><Relationship Type="http://schemas.openxmlformats.org/officeDocument/2006/relationships/extended-properties" Target="/docProps/app.xml" Id="R4ce40c26fb9d42da" /><Relationship Type="http://schemas.openxmlformats.org/officeDocument/2006/relationships/officeDocument" Target="/ppt/presentation.xml" Id="R334854c5018e44b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052cdce6b1f4b22"/>
  </p:sldMasterIdLst>
  <p:notesMasterIdLst>
    <p:notesMasterId xmlns:r="http://schemas.openxmlformats.org/officeDocument/2006/relationships" r:id="R38320f31868b4684"/>
  </p:notesMasterIdLst>
  <p:sldIdLst>
    <p:sldId xmlns:r="http://schemas.openxmlformats.org/officeDocument/2006/relationships" id="256" r:id="Rdb732776fa744bf5"/>
    <p:sldId xmlns:r="http://schemas.openxmlformats.org/officeDocument/2006/relationships" id="257" r:id="R3096c5185f034cd0"/>
    <p:sldId xmlns:r="http://schemas.openxmlformats.org/officeDocument/2006/relationships" id="258" r:id="R31196929459d4a67"/>
    <p:sldId xmlns:r="http://schemas.openxmlformats.org/officeDocument/2006/relationships" id="259" r:id="Ra576f6969b4542bd"/>
    <p:sldId xmlns:r="http://schemas.openxmlformats.org/officeDocument/2006/relationships" id="260" r:id="R4e690ce5e2824ab5"/>
    <p:sldId xmlns:r="http://schemas.openxmlformats.org/officeDocument/2006/relationships" id="261" r:id="Rf8485ae1e0324c5f"/>
    <p:sldId xmlns:r="http://schemas.openxmlformats.org/officeDocument/2006/relationships" id="262" r:id="R0a022ad0611044ea"/>
    <p:sldId xmlns:r="http://schemas.openxmlformats.org/officeDocument/2006/relationships" id="263" r:id="R71f33df36e194e04"/>
    <p:sldId xmlns:r="http://schemas.openxmlformats.org/officeDocument/2006/relationships" id="264" r:id="R7ea325d32aae4356"/>
    <p:sldId xmlns:r="http://schemas.openxmlformats.org/officeDocument/2006/relationships" id="265" r:id="R3febbcd6a90340e2"/>
    <p:sldId xmlns:r="http://schemas.openxmlformats.org/officeDocument/2006/relationships" id="266" r:id="R1462cfdc25f74ca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4e996d607cb40cf" /><Relationship Type="http://schemas.openxmlformats.org/officeDocument/2006/relationships/slideMaster" Target="/ppt/slideMasters/slideMaster1.xml" Id="R7052cdce6b1f4b22" /><Relationship Type="http://schemas.openxmlformats.org/officeDocument/2006/relationships/notesMaster" Target="/ppt/notesMasters/notesMaster1.xml" Id="R38320f31868b4684" /><Relationship Type="http://schemas.openxmlformats.org/officeDocument/2006/relationships/presProps" Target="/ppt/presProps.xml" Id="Rcb2ca11c632e4c1a" /><Relationship Type="http://schemas.openxmlformats.org/officeDocument/2006/relationships/tableStyles" Target="/ppt/tableStyles.xml" Id="Rabc00a5efd22461c" /><Relationship Type="http://schemas.openxmlformats.org/officeDocument/2006/relationships/slide" Target="/ppt/slides/slide1.xml" Id="Rdb732776fa744bf5" /><Relationship Type="http://schemas.openxmlformats.org/officeDocument/2006/relationships/slide" Target="/ppt/slides/slide2.xml" Id="R3096c5185f034cd0" /><Relationship Type="http://schemas.openxmlformats.org/officeDocument/2006/relationships/slide" Target="/ppt/slides/slide3.xml" Id="R31196929459d4a67" /><Relationship Type="http://schemas.openxmlformats.org/officeDocument/2006/relationships/slide" Target="/ppt/slides/slide4.xml" Id="Ra576f6969b4542bd" /><Relationship Type="http://schemas.openxmlformats.org/officeDocument/2006/relationships/slide" Target="/ppt/slides/slide5.xml" Id="R4e690ce5e2824ab5" /><Relationship Type="http://schemas.openxmlformats.org/officeDocument/2006/relationships/slide" Target="/ppt/slides/slide6.xml" Id="Rf8485ae1e0324c5f" /><Relationship Type="http://schemas.openxmlformats.org/officeDocument/2006/relationships/slide" Target="/ppt/slides/slide7.xml" Id="R0a022ad0611044ea" /><Relationship Type="http://schemas.openxmlformats.org/officeDocument/2006/relationships/slide" Target="/ppt/slides/slide8.xml" Id="R71f33df36e194e04" /><Relationship Type="http://schemas.openxmlformats.org/officeDocument/2006/relationships/slide" Target="/ppt/slides/slide9.xml" Id="R7ea325d32aae4356" /><Relationship Type="http://schemas.openxmlformats.org/officeDocument/2006/relationships/slide" Target="/ppt/slides/slide10.xml" Id="R3febbcd6a90340e2" /><Relationship Type="http://schemas.openxmlformats.org/officeDocument/2006/relationships/slide" Target="/ppt/slides/slide11.xml" Id="R1462cfdc25f74ca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e708b17f9a046b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122143c6c6f4ad8" /><Relationship Type="http://schemas.openxmlformats.org/officeDocument/2006/relationships/notesMaster" Target="/ppt/notesMasters/notesMaster1.xml" Id="R9298862a748e450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a760e03143f4f2f" /><Relationship Type="http://schemas.openxmlformats.org/officeDocument/2006/relationships/notesMaster" Target="/ppt/notesMasters/notesMaster1.xml" Id="R023c6aa63c5a400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fd63084658f49b4" /><Relationship Type="http://schemas.openxmlformats.org/officeDocument/2006/relationships/notesMaster" Target="/ppt/notesMasters/notesMaster1.xml" Id="R7a7dbf9b706b44a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5e8a1b551df4696" /><Relationship Type="http://schemas.openxmlformats.org/officeDocument/2006/relationships/notesMaster" Target="/ppt/notesMasters/notesMaster1.xml" Id="R0d8799579295432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e803046e2c14946" /><Relationship Type="http://schemas.openxmlformats.org/officeDocument/2006/relationships/notesMaster" Target="/ppt/notesMasters/notesMaster1.xml" Id="Rbf63a14bca58496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f31a9130823487d" /><Relationship Type="http://schemas.openxmlformats.org/officeDocument/2006/relationships/notesMaster" Target="/ppt/notesMasters/notesMaster1.xml" Id="Rcad5c23f64e8439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c33c0152cdb4045" /><Relationship Type="http://schemas.openxmlformats.org/officeDocument/2006/relationships/notesMaster" Target="/ppt/notesMasters/notesMaster1.xml" Id="Ra593965f2dc849e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f4359baf4c54f6f" /><Relationship Type="http://schemas.openxmlformats.org/officeDocument/2006/relationships/notesMaster" Target="/ppt/notesMasters/notesMaster1.xml" Id="R4c4293d44206407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c647b5798544b15" /><Relationship Type="http://schemas.openxmlformats.org/officeDocument/2006/relationships/notesMaster" Target="/ppt/notesMasters/notesMaster1.xml" Id="R0425fef655dd4b1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3b0066c19874f9f" /><Relationship Type="http://schemas.openxmlformats.org/officeDocument/2006/relationships/notesMaster" Target="/ppt/notesMasters/notesMaster1.xml" Id="R2f1bcbbdfb2e4b6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840733be9064e3a" /><Relationship Type="http://schemas.openxmlformats.org/officeDocument/2006/relationships/notesMaster" Target="/ppt/notesMasters/notesMaster1.xml" Id="R8b6e8667060e49e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d4b32b06739448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5d1919e59dc4bd7" /><Relationship Type="http://schemas.openxmlformats.org/officeDocument/2006/relationships/slideLayout" Target="/ppt/slideLayouts/slideLayout1.xml" Id="R15d61815188b4f5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5d61815188b4f5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b52c30b50a4046" /><Relationship Type="http://schemas.openxmlformats.org/officeDocument/2006/relationships/image" Target="/ppt/media/image.png" Id="Rb823ae36b67f491f" /><Relationship Type="http://schemas.openxmlformats.org/officeDocument/2006/relationships/notesSlide" Target="/ppt/notesSlides/notesSlide1.xml" Id="R5b828dfbec3c4d1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684423fd594532" /><Relationship Type="http://schemas.openxmlformats.org/officeDocument/2006/relationships/notesSlide" Target="/ppt/notesSlides/notesSlide2.xml" Id="R57b6dae40ab24eb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731c0428fb4752" /><Relationship Type="http://schemas.openxmlformats.org/officeDocument/2006/relationships/notesSlide" Target="/ppt/notesSlides/notesSlide3.xml" Id="R31212a960194498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8c733fb42544d2" /><Relationship Type="http://schemas.openxmlformats.org/officeDocument/2006/relationships/notesSlide" Target="/ppt/notesSlides/notesSlide4.xml" Id="Rdbc19265f4a14b5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290f7e80c541ae" /><Relationship Type="http://schemas.openxmlformats.org/officeDocument/2006/relationships/notesSlide" Target="/ppt/notesSlides/notesSlide5.xml" Id="Rbe7355c1c75f4b0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c6267964d842dd" /><Relationship Type="http://schemas.openxmlformats.org/officeDocument/2006/relationships/notesSlide" Target="/ppt/notesSlides/notesSlide6.xml" Id="R02e2d76e1789416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ccf50cd6554911" /><Relationship Type="http://schemas.openxmlformats.org/officeDocument/2006/relationships/notesSlide" Target="/ppt/notesSlides/notesSlide7.xml" Id="R48b502284db145f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aef93412e14fda" /><Relationship Type="http://schemas.openxmlformats.org/officeDocument/2006/relationships/notesSlide" Target="/ppt/notesSlides/notesSlide8.xml" Id="Rf29daa7c1ad64d7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5c4aa6b8f14868" /><Relationship Type="http://schemas.openxmlformats.org/officeDocument/2006/relationships/notesSlide" Target="/ppt/notesSlides/notesSlide9.xml" Id="Rf28f6c39a14b4bf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f5cf82a21542e5" /><Relationship Type="http://schemas.openxmlformats.org/officeDocument/2006/relationships/notesSlide" Target="/ppt/notesSlides/notesSlide10.xml" Id="R3e500c44b67b479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8768a78c864364" /><Relationship Type="http://schemas.openxmlformats.org/officeDocument/2006/relationships/notesSlide" Target="/ppt/notesSlides/notesSlide11.xml" Id="R7f2c3a8e3552479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22AA54-252F-4F42-8ACF-FCC743319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AC9D9B-482C-4AE3-A81A-90553438D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9FBE6E-8026-4C05-83A4-D00A03BD1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To Storytell In A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7F83AE-6363-43AD-B547-70F2EF5ED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museum curator turns a quiet exhibit pitch into a story the board remembers.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01E42C-D6E8-4845-A964-CDB0A6C22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D4C2C1-1D0E-4773-90F6-C212B651C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A21011-1FD2-410B-8552-9E36391DC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5C2C33-5A9E-47AD-8F8C-CB89F0217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23ae36b67f491f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51081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7DE5E19-AA0A-4097-AD69-7EECCA23C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8554DC-4FA2-476A-B7B8-104CA0580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DB2822-0EC1-40FA-8D3E-AA2A1068D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1ECD00-C566-4A51-BF0B-FB53FADC5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1F2D18-5FC0-4D90-BE0C-652EFE6BC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to storytell in a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89BEC0-77EA-4B82-A2A1-19FD54211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389101-6DA6-4C89-A35E-DDAF3377A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2917D7-3B26-490F-8478-73225F6E9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2E11F3-0E42-4B02-9F83-48F809B26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Open with a moment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6BE5A8-74AD-4300-A80E-C7233CCE2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4BAC20-C224-4C23-AD83-E8D53CEF7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8789CF-1698-433D-8D89-0EED552D7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Conflict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323519-DACC-484C-B9FA-5489A8127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Introduce the challenge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1F5340-E5CA-43BE-9485-7E5A66B4B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231662-6075-400D-BBA3-3937F0F37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6C834D-81C1-4B8D-913B-DB5491BF8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Shift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C2A492-7105-4F01-84F6-6B4F5BCD6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turning point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FA8CB3-13CD-4B03-B1CB-92A37F641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D5C432-CF9B-48EF-ADFE-A017C09B6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F5366A-3548-44AC-9756-024A44BF7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Lesson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3932BA-72C9-403D-BC69-4FD1B7545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Reveal the outcome</a:t>
            </a:r>
          </a:p>
        </p:txBody>
      </p:sp>
    </p:spTree>
    <p:extLst>
      <p:ext uri="{BB962C8B-B14F-4D97-AF65-F5344CB8AC3E}">
        <p14:creationId xmlns:p14="http://schemas.microsoft.com/office/powerpoint/2010/main" val="194081663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28BBCD-11E8-4DD9-ACA4-75B5B004B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87F458-1097-4CD0-81F1-86EA2173E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7FB9FA-1B70-4A47-BC4D-6B2C8A4B5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1DE276-73CD-4859-8D55-27FB7FF0A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2A3372-F80D-4513-9FB7-65A43838E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Turn facts into a clear narrative arc.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605120-E3B0-471B-AA13-A1E34DDC2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3FECD7-D52F-4607-8BBA-4EEF44A9C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99874617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F07620-4969-411A-AC88-0636E39FA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75E0F3-9191-4662-BBE8-49380915F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59D235-2229-4B0F-AF0F-E2308659D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00DE1C-F7FF-487E-9BA6-AC48C4814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8E3034-40B0-4CAD-BB9F-355835EB3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how to storytell in a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2C7EFF-1835-4ACB-A47F-47D3B37AA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99DC79-23C0-44C1-80DF-452DF7366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96BFA3-1FA9-40E8-A98B-5DF5FA428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EB8564-2D7E-4F02-8F10-58AD1A8C1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to storytell in a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5C1BDC-0920-4E92-99CE-B1862BF2C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407FA8-2480-4AD0-A74F-34BCA6170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7C07C7-9B2D-43A0-80C2-16715EE40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924DD8-2E58-47EF-9ACA-FE52EC665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A28CE4-2776-403D-A98F-7A5FBE883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facts into a clear narrative arc.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8E3D22-A02A-413D-8BEE-08D79C844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604E3D-1390-4AB1-8E6D-957124C8E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3BF724-72E1-425C-8DCE-21EFF2443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2A1C3A-3D62-461F-BB41-273829ADC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2E00F0-3C17-4C8D-B382-0B58B0F8F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Business: End with a takeaway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77CFCE-E922-47F6-AC6C-6A4B98B78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28076686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8E6C3A7-F320-422B-B863-E008146A9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6E214A-274B-408E-959C-C1F84AE91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27169B-7A11-4C4A-9A6F-411E98087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08DCC9-6B79-4A1E-BE31-B3C972756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91A10B-0A46-439A-868C-B9FDA111A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EC3B88-40B3-4CCA-BBF7-E012192DF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3B72FF-BFBE-43DF-B717-53F7D2278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0C237A-052A-4C10-B283-1DBA20E48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9825EA-E5AF-44D7-B32A-0CF48D045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 with a moment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2075BC-C0F9-4580-82C1-C36B80CF7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3CEF69-4DD7-447B-8384-F896F78FF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B8ADD0-9369-4697-BE71-1AF8EEB5F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3BE387-7BA7-4BD4-848B-67337C500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Introduce the challenge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B60056-E77C-4F2B-BE66-3F1DD44E0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70AB74-558B-4B44-BC55-A319A5A42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CF9E62-5060-43C5-8888-100D36F92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9C6AFA-75AA-4157-9E08-4E42C8B2B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the turning point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DF30D5-1FA1-4981-B942-20213FA6C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5A1F09-1CD9-4213-8BA5-25E0B756D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553280-8594-4E8A-B549-DD741F5EE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89BA95-8B0C-4C5C-A667-641DBFE16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Reveal the outcome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EC4D1DE-1453-4738-9269-40EC4F8F5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E1B0C0-F5A0-428F-BC6A-C2C0F3124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5B01587-122A-431B-AD7C-C908E20FF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B6DBFE1-D5E3-4401-8C78-5106500AA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End with a takeaway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6B5F3BB-8039-48B6-8450-89AF48F35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0919554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CB83A5A-2549-42F1-B4DE-6F228C0E1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788CDF-4677-4025-B0E8-3ADF2517B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61BD09-DC2E-4C54-B310-193878C66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76A87F-4160-4758-9980-B0803E872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72C9B8-137B-4333-BFED-33A299357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to storytell in a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3D4CE5-452E-453B-80B3-2DA4D98F3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1D9AB6-8253-453E-A866-A7140C789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AC6CDF-4AC3-4AE5-B93B-5C395891D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399804-F9A9-4485-9B20-605976833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74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Slides feel like a list of disconnected facts.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B7E918-5296-463E-8665-74746AF79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92B689-0638-4F55-BA40-A67529C19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3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audience understands the topic but not the point.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1160D4-FF0A-40D1-B71C-892F3BCA9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935CDB-8ADE-4EE6-BC8B-73BF12F0A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ending fades instead of landing a message.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1EA801-C979-46E4-B49E-7E17283BE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2163D8-A1E9-4702-B0E3-CFBC24AF1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B032E5-0440-40AC-8A75-2C3EC365D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5F1A76-EF5C-40BB-8444-3D732F9BC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presentation follows a clear beginning, middle, and end.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317D57-7CA4-4E73-93C1-61064A294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62157A-3784-445A-BFFB-6EAB051D8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5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one memorable story beat.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DB519B-0967-4A62-A7CC-17A65F1B1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DA5C84-0D01-4869-9A21-3A6B7BC05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slide leaves a simple, strong takeaway.</a:t>
            </a:r>
          </a:p>
        </p:txBody>
      </p:sp>
    </p:spTree>
    <p:extLst>
      <p:ext uri="{BB962C8B-B14F-4D97-AF65-F5344CB8AC3E}">
        <p14:creationId xmlns:p14="http://schemas.microsoft.com/office/powerpoint/2010/main" val="39471227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21861C-3CDA-45E8-9F5A-8C30F47AA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B77CB1-C9B2-4727-A382-092C9D102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926261-3D0B-4C70-A162-743B13DC5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6E386C-C11D-44A4-8755-9A52A6E7B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324C5E-684E-4C17-AD40-D31219A01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5A42C4-6368-4BB5-AE85-45176A80A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517774-B100-468B-A024-9E298F63F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41337C-5A57-411F-8700-A39BCD6C0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719960-97CA-41D9-8E18-FA290B341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CURATORS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812C6B-64CC-4555-9C67-D4CC3EF1D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way to present exhibit ideas with more emotion and clarity.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F8077B-96F5-4AE2-9805-D04B582DC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88AC22-9422-4C05-B401-FB9F18F90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590DEB-E1C0-4537-A497-C0D0EB8C2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CF4292-767C-4539-B9A7-1E22201A4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STUDENTS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F196CE-92B0-4BA4-ADB2-CF9E5DBF7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structure for explaining ideas in class presentations.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CC1A31-9DD0-4087-8DA3-5E742882A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002944-49AC-4EB6-AB8D-A84C6F2BA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8C6E58-482A-4197-BCC8-045196738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50D222-0833-4CA8-B965-6367BDFD1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MANAGERS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A908AD-A523-47F5-9A8B-91DFFEA05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concise story flow for pitching plans to stakeholders.</a:t>
            </a:r>
          </a:p>
        </p:txBody>
      </p:sp>
    </p:spTree>
    <p:extLst>
      <p:ext uri="{BB962C8B-B14F-4D97-AF65-F5344CB8AC3E}">
        <p14:creationId xmlns:p14="http://schemas.microsoft.com/office/powerpoint/2010/main" val="69214364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DE2956B-A465-41EA-B6D8-FA4988981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9ACC2A-E81D-4424-A323-78DACE954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0B274F-2D24-41BD-B44E-C5B2B5BE6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9E2FEB-B580-40CC-BDBA-9792F3983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C44A20-32B6-455B-A353-E912EB62C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4F151F-8ADE-4720-A55D-B66FE048F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F59333-A292-4BFD-909E-BCCF4328A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E94926-707B-4148-B1EE-65B0A1BDE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CBE52D-2AFC-45BF-877A-0BC0F9A02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F4C49C-4835-4974-94D3-D7646F378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B12EF5-699B-400A-A508-E2BE39C01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 with a moment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401EB7-9BF0-4E3E-B51D-FF2A81CCA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C69CB1-C696-42C7-81F4-C3D0E439E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721AC6-C762-4A26-83A0-DE712E8E1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3999D2-A9BD-4CA3-8E38-45C0C19DB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7135BD-A09D-4138-92E8-948BC8113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D75717-EDE8-43E3-834D-E23CF1C71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873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Introduce the challenge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ADBEBB-1334-4C2D-8D92-8ED22D23F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82C1B3-DE7E-4E92-80F4-5D9536E07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53AFFE-7785-4885-8722-E948BBA11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F5795F-BE00-421B-BBA8-1C961F773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45EC44A-539A-4F17-BDDD-4DF57F1AC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0A27CFC-360E-4A2A-8641-30E1B8FE0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the turning point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9448728-9C60-42C1-8EF3-703B94891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5676E03-B46E-46A6-85E3-1F273D854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2CBAE60-B59E-4909-A501-71D66827B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E88B2C8-F5BE-46C7-924E-64F0F9126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9327DD9-168D-4C6D-86BC-D7B19AD49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7B2EB1C-1DE3-4803-92D9-65C68BF6A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Reveal the outcome</a:t>
            </a:r>
          </a:p>
        </p:txBody>
      </p:sp>
    </p:spTree>
    <p:extLst>
      <p:ext uri="{BB962C8B-B14F-4D97-AF65-F5344CB8AC3E}">
        <p14:creationId xmlns:p14="http://schemas.microsoft.com/office/powerpoint/2010/main" val="132756835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75CF3B-8A80-40D6-99B0-4A0FA74BE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9BC186-3318-407E-8A4B-1FDF77CF5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6CE9C3-C6AA-49B6-B930-F761F2110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B92C10-149C-4E25-B885-92E4BC05F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AEE8DD-E0A9-438C-BF42-374DDD788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481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to storytell in a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3D5F7D-FAB7-4C25-9B26-FDCBC4BEC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7C19DA-E919-4900-92C2-06A3E6EAF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82BA07-813D-48E6-A40B-BEC6738D0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curator pitch a new exhibit so the board feels the story behind it?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43D642-C42C-4A7C-A942-AD24E9FDC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88273A-7536-47BD-906B-92E8BE285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D9791A-BC5A-451C-8BEC-F7DF5BABD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0405E6-9DF5-4EC1-B1DA-9984E2CD9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Introduce the challenge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9E113A-E4AB-4A95-BE4F-C401098C0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11B3DF-C269-4434-90B0-8D7133CEA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5C17DD-24D2-408E-B7AE-275C6BBA6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turning point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6B403E-7B76-425C-AA0A-75E61B37B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6720E7-BBDE-401D-8AAF-5869BFB9A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D6A21E-BE61-4F21-A417-A235B79F9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a takeaway</a:t>
            </a:r>
          </a:p>
        </p:txBody>
      </p:sp>
    </p:spTree>
    <p:extLst>
      <p:ext uri="{BB962C8B-B14F-4D97-AF65-F5344CB8AC3E}">
        <p14:creationId xmlns:p14="http://schemas.microsoft.com/office/powerpoint/2010/main" val="128940962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F6A061F-5AB2-4E33-B95A-97B50CC79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AE1969-E8E4-4760-A90E-2E476DC45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196D80-EC11-4255-B9F6-5172E349C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B544EF-46D8-41C7-AC50-43A02BB5E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FB6280-97EE-49F1-BA2C-B14701C3B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to storytell in a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49E52E-37B3-40D2-A42B-58E28CD9C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BEDF37-19FC-437D-9154-FEE6AE1E8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1EE536-243F-43A0-B24A-99704A6DC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7F6C00-5BE1-4EE3-AB5A-4E7203783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 with a moment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17E1AD-77C8-49C9-88C6-C0DAE2057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8C0FB0-B9A8-427E-967B-300C23CDB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86C403-EE2E-4B4D-910E-A06D740E9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EA77C2-620C-4BD7-AD7F-60281E8A4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4DBF9A-CBB7-4358-A9C3-BD00568B3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Introduce the challenge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BE046B-30E9-4922-82F0-881AA54CA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D3B08E-6089-4F20-8E84-E36550759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5C708B-475B-4C80-A4E6-211D974BA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DCEB44-C11A-455C-90E3-94D379727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779BFB-9967-4D69-9D1B-C7A4E522B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the turning point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A3F18F-5913-4800-9DD7-2F9A3AB96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2BA987-A7DA-4554-932D-5C12E2A00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6FAA297-23B4-476C-9624-32D743A3A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8E016D1-B744-490C-8ECB-BF7EA145C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95C6497-247F-4DC4-ACE1-2435642D0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End with a takeaway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8124D0D-2484-4E0F-B969-63F83FF2B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5277286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169E72-19DD-40AD-A2F2-75EBF4496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9003C3-D5FE-45D7-8317-94E20573F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5EBCCC-62B5-41E0-999E-74F108BBC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every slide move the story forward.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D7ED9B-C0FA-46C7-95B5-9F5793B1D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A2042A-2456-4EB7-AA39-2C52B976C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659773-A8BD-4CB1-B809-4FE3A859A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2AFA50-B591-468C-8C2F-649ED2AD1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6151489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2026-10-01T21:40:48.7330000Z</dcterms:created>
  <dcterms:modified xsi:type="dcterms:W3CDTF">2026-10-01T21:40:48.7330000Z</dcterms:modified>
</coreProperties>
</file>