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fe9b03176b41ee" /><Relationship Type="http://schemas.openxmlformats.org/officeDocument/2006/relationships/extended-properties" Target="/docProps/app.xml" Id="R8cf65ec764d04dea" /><Relationship Type="http://schemas.openxmlformats.org/officeDocument/2006/relationships/officeDocument" Target="/ppt/presentation.xml" Id="R536c89fd81304b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39053f9be2482b"/>
  </p:sldMasterIdLst>
  <p:notesMasterIdLst>
    <p:notesMasterId xmlns:r="http://schemas.openxmlformats.org/officeDocument/2006/relationships" r:id="Raa349c8617af42b3"/>
  </p:notesMasterIdLst>
  <p:sldIdLst>
    <p:sldId xmlns:r="http://schemas.openxmlformats.org/officeDocument/2006/relationships" id="256" r:id="R4e73d33a4d724e9a"/>
    <p:sldId xmlns:r="http://schemas.openxmlformats.org/officeDocument/2006/relationships" id="257" r:id="Rd2737744e5344e34"/>
    <p:sldId xmlns:r="http://schemas.openxmlformats.org/officeDocument/2006/relationships" id="258" r:id="R1a2962eafff84b15"/>
    <p:sldId xmlns:r="http://schemas.openxmlformats.org/officeDocument/2006/relationships" id="259" r:id="R757237c86c7d4b0d"/>
    <p:sldId xmlns:r="http://schemas.openxmlformats.org/officeDocument/2006/relationships" id="260" r:id="Ra0c70219304d4b9c"/>
    <p:sldId xmlns:r="http://schemas.openxmlformats.org/officeDocument/2006/relationships" id="261" r:id="R1a9d0ea7a88142eb"/>
    <p:sldId xmlns:r="http://schemas.openxmlformats.org/officeDocument/2006/relationships" id="262" r:id="Rcbfbcac0275c4839"/>
    <p:sldId xmlns:r="http://schemas.openxmlformats.org/officeDocument/2006/relationships" id="263" r:id="R00db3ec20ca34370"/>
    <p:sldId xmlns:r="http://schemas.openxmlformats.org/officeDocument/2006/relationships" id="264" r:id="R8a7270f39af94fd6"/>
    <p:sldId xmlns:r="http://schemas.openxmlformats.org/officeDocument/2006/relationships" id="265" r:id="R83bb0f67e6754be6"/>
    <p:sldId xmlns:r="http://schemas.openxmlformats.org/officeDocument/2006/relationships" id="266" r:id="R473517a7270b4e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01a9c29d3a4d68" /><Relationship Type="http://schemas.openxmlformats.org/officeDocument/2006/relationships/slideMaster" Target="/ppt/slideMasters/slideMaster1.xml" Id="Rd939053f9be2482b" /><Relationship Type="http://schemas.openxmlformats.org/officeDocument/2006/relationships/notesMaster" Target="/ppt/notesMasters/notesMaster1.xml" Id="Raa349c8617af42b3" /><Relationship Type="http://schemas.openxmlformats.org/officeDocument/2006/relationships/presProps" Target="/ppt/presProps.xml" Id="Rb82be1ab42df479e" /><Relationship Type="http://schemas.openxmlformats.org/officeDocument/2006/relationships/tableStyles" Target="/ppt/tableStyles.xml" Id="Ra4eb7e45d20d4b0c" /><Relationship Type="http://schemas.openxmlformats.org/officeDocument/2006/relationships/slide" Target="/ppt/slides/slide1.xml" Id="R4e73d33a4d724e9a" /><Relationship Type="http://schemas.openxmlformats.org/officeDocument/2006/relationships/slide" Target="/ppt/slides/slide2.xml" Id="Rd2737744e5344e34" /><Relationship Type="http://schemas.openxmlformats.org/officeDocument/2006/relationships/slide" Target="/ppt/slides/slide3.xml" Id="R1a2962eafff84b15" /><Relationship Type="http://schemas.openxmlformats.org/officeDocument/2006/relationships/slide" Target="/ppt/slides/slide4.xml" Id="R757237c86c7d4b0d" /><Relationship Type="http://schemas.openxmlformats.org/officeDocument/2006/relationships/slide" Target="/ppt/slides/slide5.xml" Id="Ra0c70219304d4b9c" /><Relationship Type="http://schemas.openxmlformats.org/officeDocument/2006/relationships/slide" Target="/ppt/slides/slide6.xml" Id="R1a9d0ea7a88142eb" /><Relationship Type="http://schemas.openxmlformats.org/officeDocument/2006/relationships/slide" Target="/ppt/slides/slide7.xml" Id="Rcbfbcac0275c4839" /><Relationship Type="http://schemas.openxmlformats.org/officeDocument/2006/relationships/slide" Target="/ppt/slides/slide8.xml" Id="R00db3ec20ca34370" /><Relationship Type="http://schemas.openxmlformats.org/officeDocument/2006/relationships/slide" Target="/ppt/slides/slide9.xml" Id="R8a7270f39af94fd6" /><Relationship Type="http://schemas.openxmlformats.org/officeDocument/2006/relationships/slide" Target="/ppt/slides/slide10.xml" Id="R83bb0f67e6754be6" /><Relationship Type="http://schemas.openxmlformats.org/officeDocument/2006/relationships/slide" Target="/ppt/slides/slide11.xml" Id="R473517a7270b4e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be7aa2e0d047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307027b1174f35" /><Relationship Type="http://schemas.openxmlformats.org/officeDocument/2006/relationships/notesMaster" Target="/ppt/notesMasters/notesMaster1.xml" Id="R47e5965b313742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f4b137a763425b" /><Relationship Type="http://schemas.openxmlformats.org/officeDocument/2006/relationships/notesMaster" Target="/ppt/notesMasters/notesMaster1.xml" Id="R295811fe130b46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ca92a19d0a4bd6" /><Relationship Type="http://schemas.openxmlformats.org/officeDocument/2006/relationships/notesMaster" Target="/ppt/notesMasters/notesMaster1.xml" Id="Ra684e6885dbd41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1b08b2637746bb" /><Relationship Type="http://schemas.openxmlformats.org/officeDocument/2006/relationships/notesMaster" Target="/ppt/notesMasters/notesMaster1.xml" Id="Rf95b640d3c8d42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d6299994de4ce2" /><Relationship Type="http://schemas.openxmlformats.org/officeDocument/2006/relationships/notesMaster" Target="/ppt/notesMasters/notesMaster1.xml" Id="R5a0e73bab44543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f93b1223bf43ef" /><Relationship Type="http://schemas.openxmlformats.org/officeDocument/2006/relationships/notesMaster" Target="/ppt/notesMasters/notesMaster1.xml" Id="Rbc64f39d8a424d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fe7aa2cc604a6c" /><Relationship Type="http://schemas.openxmlformats.org/officeDocument/2006/relationships/notesMaster" Target="/ppt/notesMasters/notesMaster1.xml" Id="Ra45cbef797d84e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24bdb8e5ec140a2" /><Relationship Type="http://schemas.openxmlformats.org/officeDocument/2006/relationships/notesMaster" Target="/ppt/notesMasters/notesMaster1.xml" Id="R78944d04248c49e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ad753743744f83" /><Relationship Type="http://schemas.openxmlformats.org/officeDocument/2006/relationships/notesMaster" Target="/ppt/notesMasters/notesMaster1.xml" Id="R5611abd45dd647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091cf33b684619" /><Relationship Type="http://schemas.openxmlformats.org/officeDocument/2006/relationships/notesMaster" Target="/ppt/notesMasters/notesMaster1.xml" Id="R649159696de942a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a7fdb7f052a437f" /><Relationship Type="http://schemas.openxmlformats.org/officeDocument/2006/relationships/notesMaster" Target="/ppt/notesMasters/notesMaster1.xml" Id="R876fb0b3147c4f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e2690802d44a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6a144b80d343ce" /><Relationship Type="http://schemas.openxmlformats.org/officeDocument/2006/relationships/slideLayout" Target="/ppt/slideLayouts/slideLayout1.xml" Id="Ra99e7729f90445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9e7729f90445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3d9eb35a654e20" /><Relationship Type="http://schemas.openxmlformats.org/officeDocument/2006/relationships/image" Target="/ppt/media/image.png" Id="R92c6e06973774963" /><Relationship Type="http://schemas.openxmlformats.org/officeDocument/2006/relationships/notesSlide" Target="/ppt/notesSlides/notesSlide1.xml" Id="Rab69545ed94345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4862e292f44bad" /><Relationship Type="http://schemas.openxmlformats.org/officeDocument/2006/relationships/notesSlide" Target="/ppt/notesSlides/notesSlide2.xml" Id="Rb3625d9363e647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d97fbdfb64631" /><Relationship Type="http://schemas.openxmlformats.org/officeDocument/2006/relationships/notesSlide" Target="/ppt/notesSlides/notesSlide3.xml" Id="Rfd409d618dc043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a4c153540490a" /><Relationship Type="http://schemas.openxmlformats.org/officeDocument/2006/relationships/notesSlide" Target="/ppt/notesSlides/notesSlide4.xml" Id="R9df316439eae41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d3bc3cf9744fc" /><Relationship Type="http://schemas.openxmlformats.org/officeDocument/2006/relationships/notesSlide" Target="/ppt/notesSlides/notesSlide5.xml" Id="Rae8bbc6d93fa49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473ad2a54417f" /><Relationship Type="http://schemas.openxmlformats.org/officeDocument/2006/relationships/notesSlide" Target="/ppt/notesSlides/notesSlide6.xml" Id="R3f73ee26cac642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90a316e2d4460" /><Relationship Type="http://schemas.openxmlformats.org/officeDocument/2006/relationships/notesSlide" Target="/ppt/notesSlides/notesSlide7.xml" Id="Ra01707a2b22643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9880742c14147" /><Relationship Type="http://schemas.openxmlformats.org/officeDocument/2006/relationships/notesSlide" Target="/ppt/notesSlides/notesSlide8.xml" Id="R2efd79fe10cf466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5cab14f36b46e2" /><Relationship Type="http://schemas.openxmlformats.org/officeDocument/2006/relationships/notesSlide" Target="/ppt/notesSlides/notesSlide9.xml" Id="R477aa9ae2a924b1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376006d134d73" /><Relationship Type="http://schemas.openxmlformats.org/officeDocument/2006/relationships/notesSlide" Target="/ppt/notesSlides/notesSlide10.xml" Id="R136c3682c1db42c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5d38576cb543a8" /><Relationship Type="http://schemas.openxmlformats.org/officeDocument/2006/relationships/notesSlide" Target="/ppt/notesSlides/notesSlide11.xml" Id="R3ffa7b817cac4ed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38A701-D0E6-41F2-A50C-4AE45D82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D78D3-9AA0-493E-8A21-E7658E806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BBB334-CA37-465F-8596-173C6861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Use Sora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06F0CD-1336-4C78-B523-3AE0FE61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moonlit rescue scene before filming begins.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C7B30-F004-4628-B794-41922B0B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920523-2B4F-45FC-A37C-7DE2E644A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EBC38C-F1D2-4B64-A977-EE55390F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CA1AD-60FE-4575-8FB7-EECF2CC1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c6e0697377496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515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F9B47F-06D7-47A5-83DD-7213AF59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20E191-CD67-4E42-BFE1-9FA23D83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848C78-BAAC-47FA-B92B-2F43795C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1FF4A5-F00F-42CA-82F5-6E8396A7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48E543-8403-4985-A22B-0FE3410A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use sora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218C9-33C8-428C-BF2B-5DC0B921F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0EA84F-F2A9-444E-94BA-D9B0A8EF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136F49-E0FA-43C3-88ED-C527E347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Premise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90ADD3-209A-4C33-8FCC-9675DDC4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249FBE-33D4-4691-BDFE-56187E2D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438022-7F8E-48D6-B986-7F3AF699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349F2-A15D-435B-AC8B-2D841A2B0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344DB2-FE35-4F53-B9AF-F9F3714C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D581DB-336A-46FE-802E-25F9FCD6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422D31-174C-4392-833E-9F37E489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C74B3C-421E-48E0-899F-6077D6765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7EA09-116D-4E9B-B73D-F270332A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55621B-A26D-465C-8126-FB1593B8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A4685B-C4E0-46DA-8A56-EAAA4947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86C484-0779-4BFC-8035-8B3DF5161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3A70CA-9E1E-4D4C-81DD-63CE432A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</p:spTree>
    <p:extLst>
      <p:ext uri="{BB962C8B-B14F-4D97-AF65-F5344CB8AC3E}">
        <p14:creationId xmlns:p14="http://schemas.microsoft.com/office/powerpoint/2010/main" val="19877737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EA506F-453C-41A7-B83B-378B99A9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F4190-370C-40E1-A726-FCE8B410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414A00-40BF-4263-8ED9-3E849905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2C966-FFE6-4C2E-A212-A773128A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676C7C-45F5-4B34-AE9E-685D09D8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short sci-fi rescue from first shot to final cut.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3817E9-8585-4050-83C4-AF7FDC55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C8A7A6-37BD-430D-97AB-117497A9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957132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0344A6-885E-4FD3-937C-15F0E248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7D2FBA-85A8-4A9B-BEE2-24CE112A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D3BE10-AC2A-4193-8CBD-967A955F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B6C31E-A4AD-44C3-A8C6-EA37AEE3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DBF21-CA85-403A-B43D-2BE96D12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how to use sora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BFAF43-6477-4029-B8D1-DA02E80F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D9BD5B-F2A7-4566-BCA6-B09D1D54D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012679-9758-489A-B390-FFB7427B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72D16-DA91-4B4A-972D-40A29223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use sora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A3ED5E-84F2-46A5-BCA1-BE849AEC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3F99A7-3D35-4974-843A-F7BF32868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FF3665-23F8-42DF-B6C2-7CB4B057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B2F665-3DDD-448A-86F0-67CE8007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088D34-46CF-4778-BC44-4986EF85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short sci-fi rescue from fir…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9538D-928F-4081-8F8C-3EB08947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BB08D6-00DF-4147-ACE8-721A3349B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923899-A8F0-48EC-961E-DDFB6090A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276AC7-6C08-4F38-9B32-44B191D7A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FA6918-AC1B-429C-9F4D-ED76AF40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with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33ECBE-CF23-48FD-9257-46B7C53E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332445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6CB659-0A12-4DFB-8100-BC3D9D97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6CB864-09E0-4D16-A4C8-A8699A76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2911CD-BB4E-4861-BE8B-8AF55776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74BF41-61B0-4DDC-9A78-0D7BEFC9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B1732B-3246-41F8-B7AA-399CEE10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432E70-0C62-4DA2-8D96-F3534AC7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AFD4A-7944-417A-B437-207AA887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1C3A6-754F-4340-BAAA-9BB120907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47604B-01DE-4E20-AAC4-630EC31DA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7F22FC-1E84-4D05-9921-F32417A1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48180F-F778-4598-AD03-5844E238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28740E-4E7F-485A-87DC-915A9879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3A9C38-203F-44AC-BBC9-DF21E535E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108221-CFB5-414F-9584-D83A9B0E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7FCC31-E7E0-4DC2-B511-8C295A0D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39361A-3F65-471F-94CB-1C20A7FD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3A8ED7-AA56-4AAA-A8CF-C50622AC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0B556A-8E0F-40E2-BA43-7DB8F1D8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A727D1-DE66-45CE-87A8-26A808B6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CFE09F-2BC4-4F6C-9682-E0B0313EB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65EE7-316A-43C8-9634-11E87899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896652-CC1E-493E-BC79-06F5F560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44ECB6-F997-466C-878A-B71F319E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6B8A21-D33C-4F6D-BE67-1BBF6B4C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977939-F4F7-47AB-BC8E-5AB18B22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8805D8-F896-4744-944C-B263E86B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653996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F0E69B-8C2B-41C2-B7B7-8050DCB52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554A5-E831-48B5-BF55-6D0592F4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120052-E4DA-4EFC-AB3D-C6EB1CA2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7CAC28-9561-473C-8F5E-73F9E276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2F2E2-210B-430D-AA4F-17F98D01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use sora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4B8BD1-22A0-405D-9F71-3E3A45959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541360-FA39-4AFC-8D45-E1D927DF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05461E-89F1-45BD-83A4-9FC205AE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63AEF8-ADF3-401F-A397-9CB0FC8B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FEAF5D-EEA7-4EEF-9C2E-3D78B8E7E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54619-8F1A-4D91-A4AA-11EFC63E6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argues over shot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5F82C3-8A84-4490-8644-650217D2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471124-9124-46D6-8779-5DC3BF0D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Important transitions get missed.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5FBA76-E401-4421-AAA0-94A3D446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80FBB5-167D-4B2E-9A8E-DF25ABA5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B4F6A1-06EE-4AE0-91B0-F2D106BB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4B74E9-47B8-46CB-88B0-1A4D872A0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rescue sequence flows shot by shot.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DB621-0BF8-40B4-A1B3-61E4484C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EA0983-1536-49BA-A38A-56DD9AFF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shares the same visual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C85186-435A-4096-B277-B5CA7754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0C9FF4-5A49-43C1-BE99-7691ADEDD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notes are easy to apply.</a:t>
            </a:r>
          </a:p>
        </p:txBody>
      </p:sp>
    </p:spTree>
    <p:extLst>
      <p:ext uri="{BB962C8B-B14F-4D97-AF65-F5344CB8AC3E}">
        <p14:creationId xmlns:p14="http://schemas.microsoft.com/office/powerpoint/2010/main" val="4654361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B7BC78-918C-4FA9-B9A6-E6AB97A1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0AFE4E-E4FF-47CC-8F61-1DEB67E3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F2E3BD-E119-429E-9E98-B429DD4D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1B963-0B47-433D-B365-A5285864C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20F9EF-E0B1-4D04-BA6E-53E3F790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D33384-9FB3-42D2-9F70-BC6BA026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097E3E-F779-445D-A7B4-FD73F4A0E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E615BC-13A9-45BF-AF9A-0A8654C7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4D214-8BC8-43D8-AC04-71A3B766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INDIE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6FC0D-1638-46DA-B1FF-3BBD8F0E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align the team on each shot before production.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9C8266-9B00-412B-9D8D-47C887E2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CBE13F-8AE8-435D-B72C-DB5C717B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19EC89-6CAF-446B-BD18-E6D8CF6D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7B7B8A-08BA-4631-9673-BC860C09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STORYBOARD ARTIST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69AA87-65D2-41B7-81E4-DDDD3797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to turn script moments into visual panels.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CF1547-C509-4545-B6FD-0087CC78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DC27AF-8917-46C8-9C3F-11FEAC9AA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34DE6A-718E-4F78-B852-7CF15992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678D2B-BD3D-431C-B62A-4ED7D4247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AB4389-1596-49FC-8269-803C78DA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overview of the sequence to spot gaps early.</a:t>
            </a:r>
          </a:p>
        </p:txBody>
      </p:sp>
    </p:spTree>
    <p:extLst>
      <p:ext uri="{BB962C8B-B14F-4D97-AF65-F5344CB8AC3E}">
        <p14:creationId xmlns:p14="http://schemas.microsoft.com/office/powerpoint/2010/main" val="14860911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834C369-9568-4F42-8D72-E633F3C9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5C077E-3DC6-4051-8118-1577CEC4C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13F66-5B92-47A6-86B1-A2B1324E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1D358-F79D-4D29-A064-35A43A34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30DBE-30F3-4892-8072-B0EB0AA0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FD6554-AAA2-405A-9B4E-48326CA5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833004-8814-487B-BDD9-881E8A2D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C1E97B-1475-4161-9E2C-62A794A2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01617-71E1-40AC-899C-13AB6F45D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AEFD72-E10C-4513-88FC-6C2633AB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3D0D92-37E2-4197-AF58-91E7E766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627D74-4BEA-4262-AC43-18F7D3F0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3D709C-C4B6-4135-832B-A534F2EF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61AD79-7FE8-4EAC-9E69-9658DF09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775C92-DC93-4847-A7E3-DBA2DDD6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6D5E34-D045-431F-96E2-95FC7189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DB9186-BFE7-4B95-951A-46B2BCD8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F15863-31FB-44B4-8E39-B71E363A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6DAD37-4017-4995-B75B-83E7BC1E9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632BB1-47DD-4A73-83B7-14D3D427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6390CD-6340-41B1-929F-C145B829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AD3B71-3584-4E68-A415-43C0CFD0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D5E983-C799-4E88-A8E8-F4F0BDC8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197BB3-1C8D-41F0-B543-669B8993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6B56C6-1DD9-455E-ACF3-E328D510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0A28E0-7D62-4A66-ABA0-18B0A669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E65AE9-D573-422B-802E-60F353F6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1F48F7-C718-4767-B87B-66B185B8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762E46-DFA9-496A-9237-51DEDF25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</p:spTree>
    <p:extLst>
      <p:ext uri="{BB962C8B-B14F-4D97-AF65-F5344CB8AC3E}">
        <p14:creationId xmlns:p14="http://schemas.microsoft.com/office/powerpoint/2010/main" val="4787844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29FED1-1BE0-48C8-8F64-C90EE2FC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881CDF-96DF-4050-8A84-A15F74F8B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115670-2924-4F62-8CC6-7B0AF015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091842-36FD-4777-9BA0-F6A12A21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F7DC76-5E60-4C97-B2C8-05AFA1CD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use sora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48DE50-F946-45EC-92D3-EBA4DAB3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4FBFE-6006-4B52-B0C7-3B66ACEF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D76507-2A33-43B9-98A1-C317CBD73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team plan a tense rescue scene without losing the story flow?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7AA495-1408-43D6-9BF8-CB216AF2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5A752-A1AD-4DE1-8774-8F275BA9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F269B0-BEA8-491E-9E12-95BEDC60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A02AA0-D76A-4C63-A4B1-72739EDE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00B0CF-14ED-47C9-A32B-B34D6218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B72168-ACF3-4AA5-9C28-B25368FE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125215-88FC-4B9C-979F-0B39C3B6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5D0F11-497F-473A-843D-B07D10CC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AACE7-6D06-4B30-A3AA-6076487B7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6FBAD3-BD58-4518-9172-46C6782B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</p:spTree>
    <p:extLst>
      <p:ext uri="{BB962C8B-B14F-4D97-AF65-F5344CB8AC3E}">
        <p14:creationId xmlns:p14="http://schemas.microsoft.com/office/powerpoint/2010/main" val="9414727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B72FF3-BC18-4357-97D1-2D9717E3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B29CF9-A7D3-4D8A-B195-0C31E52D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6841E8-8790-452E-AF38-CE5AC17D4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C378E-C8DD-4FFB-A0AA-12858AA8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383A52-C27D-48CE-B5FA-F8F74B69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use sora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0C3FF-0A16-4E9C-8F5E-119E161D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4F272-A356-4C78-8822-68AA65F87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0AD408-11A6-4883-A03C-A15B9F54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112DC2-EFC5-4CF2-BE34-F03E3771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271E2-AC59-4A75-92CB-F4C6D56F9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7746F2-BCBE-4822-9AA9-0F8038F8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F5E291-52EB-436E-BAD5-2FF258B34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EB4289-D7A5-4AF9-A272-4E19AD48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9BF2BC-EC13-49D4-A295-0403345E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3566A-0B6C-48B7-AF2D-569518AC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A50DE7-4B3F-47E1-A5D2-1CF86591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905E14-8344-4EE2-80E3-A1408876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B2AF77-61AC-482C-A0FC-D8457C26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0AEA3D-49D4-4731-9891-5D0AF2E7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8CCA76-321C-47E4-A3C2-6D63AFAB7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ABF6F4-5F97-4F44-8BBF-0B651FE7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4BA255-213E-48B1-9E5D-02F2687D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541208-D151-4B62-813A-B2791BF8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97FDC9-107C-402C-A8A2-FEFAA1EC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8C470D-1948-4B60-AA42-D70A55FB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479578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A21BC7-D619-461C-9C47-CC7E217D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C02F0A-1D15-4513-AE49-BE2ACF03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F41177-7211-4CB6-B04B-215C3568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script into a clear visual roadmap.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9923A5-A13A-423D-819F-A977921A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4F3BB-CB9F-4C37-98DB-7D63281D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2CFBC9-8BC6-47FA-88C9-618BC35C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D66FA9-596B-4B78-BB13-2E270EB1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433606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2026-10-01T20:03:11.8060000Z</dcterms:created>
  <dcterms:modified xsi:type="dcterms:W3CDTF">2026-10-01T20:03:11.8060000Z</dcterms:modified>
</coreProperties>
</file>