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1be877f72f74265" /><Relationship Type="http://schemas.openxmlformats.org/officeDocument/2006/relationships/extended-properties" Target="/docProps/app.xml" Id="Rf06d7624559f4cc5" /><Relationship Type="http://schemas.openxmlformats.org/officeDocument/2006/relationships/officeDocument" Target="/ppt/presentation.xml" Id="Rf31d17704539431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c4c67beb65548f1"/>
  </p:sldMasterIdLst>
  <p:notesMasterIdLst>
    <p:notesMasterId xmlns:r="http://schemas.openxmlformats.org/officeDocument/2006/relationships" r:id="R1382d495b5624807"/>
  </p:notesMasterIdLst>
  <p:sldIdLst>
    <p:sldId xmlns:r="http://schemas.openxmlformats.org/officeDocument/2006/relationships" id="256" r:id="R3e6efb54643941d9"/>
    <p:sldId xmlns:r="http://schemas.openxmlformats.org/officeDocument/2006/relationships" id="257" r:id="R7e669b94d48a464b"/>
    <p:sldId xmlns:r="http://schemas.openxmlformats.org/officeDocument/2006/relationships" id="258" r:id="R16225dd12b254577"/>
    <p:sldId xmlns:r="http://schemas.openxmlformats.org/officeDocument/2006/relationships" id="259" r:id="R37794a635f7b4b6f"/>
    <p:sldId xmlns:r="http://schemas.openxmlformats.org/officeDocument/2006/relationships" id="260" r:id="Rfdb3fa7c27034683"/>
    <p:sldId xmlns:r="http://schemas.openxmlformats.org/officeDocument/2006/relationships" id="261" r:id="R096c11b7466a4c16"/>
    <p:sldId xmlns:r="http://schemas.openxmlformats.org/officeDocument/2006/relationships" id="262" r:id="R2fc54932a4374966"/>
    <p:sldId xmlns:r="http://schemas.openxmlformats.org/officeDocument/2006/relationships" id="263" r:id="R0a3811402261486e"/>
    <p:sldId xmlns:r="http://schemas.openxmlformats.org/officeDocument/2006/relationships" id="264" r:id="Rb45da732fe4d4238"/>
    <p:sldId xmlns:r="http://schemas.openxmlformats.org/officeDocument/2006/relationships" id="265" r:id="Rf1e5b58f64024b70"/>
    <p:sldId xmlns:r="http://schemas.openxmlformats.org/officeDocument/2006/relationships" id="266" r:id="R9100b85901a04f6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28ec01bab3f4b8a" /><Relationship Type="http://schemas.openxmlformats.org/officeDocument/2006/relationships/slideMaster" Target="/ppt/slideMasters/slideMaster1.xml" Id="R7c4c67beb65548f1" /><Relationship Type="http://schemas.openxmlformats.org/officeDocument/2006/relationships/notesMaster" Target="/ppt/notesMasters/notesMaster1.xml" Id="R1382d495b5624807" /><Relationship Type="http://schemas.openxmlformats.org/officeDocument/2006/relationships/presProps" Target="/ppt/presProps.xml" Id="Rd8fe0169d3b444b1" /><Relationship Type="http://schemas.openxmlformats.org/officeDocument/2006/relationships/tableStyles" Target="/ppt/tableStyles.xml" Id="Rbbe38b921be24378" /><Relationship Type="http://schemas.openxmlformats.org/officeDocument/2006/relationships/slide" Target="/ppt/slides/slide1.xml" Id="R3e6efb54643941d9" /><Relationship Type="http://schemas.openxmlformats.org/officeDocument/2006/relationships/slide" Target="/ppt/slides/slide2.xml" Id="R7e669b94d48a464b" /><Relationship Type="http://schemas.openxmlformats.org/officeDocument/2006/relationships/slide" Target="/ppt/slides/slide3.xml" Id="R16225dd12b254577" /><Relationship Type="http://schemas.openxmlformats.org/officeDocument/2006/relationships/slide" Target="/ppt/slides/slide4.xml" Id="R37794a635f7b4b6f" /><Relationship Type="http://schemas.openxmlformats.org/officeDocument/2006/relationships/slide" Target="/ppt/slides/slide5.xml" Id="Rfdb3fa7c27034683" /><Relationship Type="http://schemas.openxmlformats.org/officeDocument/2006/relationships/slide" Target="/ppt/slides/slide6.xml" Id="R096c11b7466a4c16" /><Relationship Type="http://schemas.openxmlformats.org/officeDocument/2006/relationships/slide" Target="/ppt/slides/slide7.xml" Id="R2fc54932a4374966" /><Relationship Type="http://schemas.openxmlformats.org/officeDocument/2006/relationships/slide" Target="/ppt/slides/slide8.xml" Id="R0a3811402261486e" /><Relationship Type="http://schemas.openxmlformats.org/officeDocument/2006/relationships/slide" Target="/ppt/slides/slide9.xml" Id="Rb45da732fe4d4238" /><Relationship Type="http://schemas.openxmlformats.org/officeDocument/2006/relationships/slide" Target="/ppt/slides/slide10.xml" Id="Rf1e5b58f64024b70" /><Relationship Type="http://schemas.openxmlformats.org/officeDocument/2006/relationships/slide" Target="/ppt/slides/slide11.xml" Id="R9100b85901a04f6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80b89280834404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2f2e78fc2e041fc" /><Relationship Type="http://schemas.openxmlformats.org/officeDocument/2006/relationships/notesMaster" Target="/ppt/notesMasters/notesMaster1.xml" Id="R44243022582f4ca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c94a0f651684861" /><Relationship Type="http://schemas.openxmlformats.org/officeDocument/2006/relationships/notesMaster" Target="/ppt/notesMasters/notesMaster1.xml" Id="Re94eff79da8a473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640484fc1db4211" /><Relationship Type="http://schemas.openxmlformats.org/officeDocument/2006/relationships/notesMaster" Target="/ppt/notesMasters/notesMaster1.xml" Id="Ra39e27cc0967476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38d3c3878674868" /><Relationship Type="http://schemas.openxmlformats.org/officeDocument/2006/relationships/notesMaster" Target="/ppt/notesMasters/notesMaster1.xml" Id="R8ab2ec61d9ce49e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81089c569504888" /><Relationship Type="http://schemas.openxmlformats.org/officeDocument/2006/relationships/notesMaster" Target="/ppt/notesMasters/notesMaster1.xml" Id="Rf51adc66db6a4ff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96a91014281447e" /><Relationship Type="http://schemas.openxmlformats.org/officeDocument/2006/relationships/notesMaster" Target="/ppt/notesMasters/notesMaster1.xml" Id="Rc38bbad3bc714a8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1a6afd469a243c1" /><Relationship Type="http://schemas.openxmlformats.org/officeDocument/2006/relationships/notesMaster" Target="/ppt/notesMasters/notesMaster1.xml" Id="R2757434b112544a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e63bee54327410f" /><Relationship Type="http://schemas.openxmlformats.org/officeDocument/2006/relationships/notesMaster" Target="/ppt/notesMasters/notesMaster1.xml" Id="R568b31fc26b7473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3d45e1a0c3f45e8" /><Relationship Type="http://schemas.openxmlformats.org/officeDocument/2006/relationships/notesMaster" Target="/ppt/notesMasters/notesMaster1.xml" Id="R46d6ad4df0be45a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e73bf99eacb47c4" /><Relationship Type="http://schemas.openxmlformats.org/officeDocument/2006/relationships/notesMaster" Target="/ppt/notesMasters/notesMaster1.xml" Id="Rabc5a5c7a0ee48f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15162db6e0a4482" /><Relationship Type="http://schemas.openxmlformats.org/officeDocument/2006/relationships/notesMaster" Target="/ppt/notesMasters/notesMaster1.xml" Id="Rac3c519cc2974c6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42ff00a1852414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248bdeb812843c5" /><Relationship Type="http://schemas.openxmlformats.org/officeDocument/2006/relationships/slideLayout" Target="/ppt/slideLayouts/slideLayout1.xml" Id="Rad2fab38c25646b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d2fab38c25646b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2e2d3e8315418d" /><Relationship Type="http://schemas.openxmlformats.org/officeDocument/2006/relationships/image" Target="/ppt/media/image.png" Id="Rf1e5ae4e06114d29" /><Relationship Type="http://schemas.openxmlformats.org/officeDocument/2006/relationships/notesSlide" Target="/ppt/notesSlides/notesSlide1.xml" Id="Rdda4f6daf4b24bf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2276d54ed64cac" /><Relationship Type="http://schemas.openxmlformats.org/officeDocument/2006/relationships/notesSlide" Target="/ppt/notesSlides/notesSlide2.xml" Id="Reb007d4ebfda463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392f0894b7435e" /><Relationship Type="http://schemas.openxmlformats.org/officeDocument/2006/relationships/notesSlide" Target="/ppt/notesSlides/notesSlide3.xml" Id="Rcb43894c12b1485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7699603b094f55" /><Relationship Type="http://schemas.openxmlformats.org/officeDocument/2006/relationships/notesSlide" Target="/ppt/notesSlides/notesSlide4.xml" Id="Raaba66bceb16430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5ddd2f5643471c" /><Relationship Type="http://schemas.openxmlformats.org/officeDocument/2006/relationships/notesSlide" Target="/ppt/notesSlides/notesSlide5.xml" Id="R27d782c3e9cf447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f49e18857f47a1" /><Relationship Type="http://schemas.openxmlformats.org/officeDocument/2006/relationships/notesSlide" Target="/ppt/notesSlides/notesSlide6.xml" Id="Rb961994de495475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3440fa36674b85" /><Relationship Type="http://schemas.openxmlformats.org/officeDocument/2006/relationships/notesSlide" Target="/ppt/notesSlides/notesSlide7.xml" Id="R36af110f58814c6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46e31b8b0047f2" /><Relationship Type="http://schemas.openxmlformats.org/officeDocument/2006/relationships/notesSlide" Target="/ppt/notesSlides/notesSlide8.xml" Id="Rfea7e5d2b27b4b1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4a7eb0fc15416e" /><Relationship Type="http://schemas.openxmlformats.org/officeDocument/2006/relationships/notesSlide" Target="/ppt/notesSlides/notesSlide9.xml" Id="R3eb6468a26b44b3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c53f99cc334afa" /><Relationship Type="http://schemas.openxmlformats.org/officeDocument/2006/relationships/notesSlide" Target="/ppt/notesSlides/notesSlide10.xml" Id="R68286543c9d94f1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a130f700304c57" /><Relationship Type="http://schemas.openxmlformats.org/officeDocument/2006/relationships/notesSlide" Target="/ppt/notesSlides/notesSlide11.xml" Id="R44a3eebd4ca0479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D87425-0227-44AA-A3D6-1E2A868F8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E7CF70-CD19-4667-99F8-A411A2687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9AF635-1268-40A9-9773-66BEDEA91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To Wish Good Luck For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4A813A-0725-43D5-9C2A-2901BA0B7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Maya sends a calm, thoughtful message before Leo’s first client pitch.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B8FED4-FA9D-4FB4-B92F-F97991459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D5885F-494A-4355-9D97-D31E5FBAA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AE7223-1A49-4908-A64C-B36CBC072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EF36B0-A727-4623-94CF-7ACCBFAE8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e5ae4e06114d29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27102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BDE4284-8167-4276-85DD-1A2443493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5E98AD-B41D-43BE-9E9E-F528F4234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0DA484-B666-4BE4-B772-986BE4617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63A6ED-B390-4857-AFDA-1096A1124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F2CAA0-5CEE-4F79-9F3B-10861596E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how to wish good luck for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F496DB-EE27-4F1F-AB77-FC79B5431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AA92A2-FDB4-4D65-BE8C-AD6F6BEB7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9B3DA5-5D30-40EF-84B5-106A5F48B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Tone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FEAEF7-65EC-4C05-A9C1-EE3C2DB03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Name the moment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ECB6C0-9E7F-477D-A37F-38D6CE4DB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313F4A-65A7-4590-8B1A-385FB25C4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3F05A6-A1DA-4552-9CC6-3B652FFAC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Write the Note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10BBE8-9C6A-473B-9415-EE79D3148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Offer confidence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3AF099-1E34-4990-A0B5-158FB042A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48C3E5-F7C0-46E0-838E-4EF41FC33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1A1485-8F1B-408D-B8CD-55C5827E3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Time the Send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5464E3-0F7E-493E-B720-62F4ECA94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Keep it brief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BD8C7D-6D5C-4550-B9C1-FE6F3B393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1C5027-8CC3-493A-8DE0-FBC59C17D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29ED91-0601-4110-8F85-1CAC57C79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a Boost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B9679A-8551-447A-A2CC-AD0F1A7CB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Wish clear focus</a:t>
            </a:r>
          </a:p>
        </p:txBody>
      </p:sp>
    </p:spTree>
    <p:extLst>
      <p:ext uri="{BB962C8B-B14F-4D97-AF65-F5344CB8AC3E}">
        <p14:creationId xmlns:p14="http://schemas.microsoft.com/office/powerpoint/2010/main" val="143557918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A79998-AB4D-439D-AD61-C4389C7A2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25E180-DA08-4E28-B5D7-F892CF3F1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60CA74-8F27-41BB-A110-2B0943CB8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FDBDDF-C81E-4920-8990-76A524645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644865-EF1A-49E7-9353-4780025F7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brief, genuine send-off can steady nerves and build confidence.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DEBFB6-4063-4B1B-AC84-6D9D23C96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2AEC83-8238-4A39-B91A-4EF84C956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02500101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6868E0F-0963-4CD1-AF60-E67CDD53B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5932F9-6B52-40CE-855A-88CFA6BC0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69A5AE-F082-4705-8682-39B7C3322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2CD4C3-5316-4917-AFB4-28E683FB4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4A8CAC-DFBE-493D-9AAF-02496A555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how to wish good luck for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D498A5-3F37-422F-A8A8-5D938BCBC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1D5DF3-BDA0-42B2-A666-2A84D247D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F6A5C1-5BB1-4C57-B445-E59D4A371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9AD0C3-D66C-4FC5-BB1D-F53486EBA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how to wish good luck for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1A32E2-5B25-4A92-83BA-93467F63A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31C8D6-3700-4E45-8BF5-BF52A5931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122FE1-1B83-4560-8609-927D4CAE0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70049A-4615-40EF-81D4-11806E943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16A9BF-EFFC-49F2-BC60-E7C5DC362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brief, genuine send-off can steady nerv…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CA27BC-414B-4707-8CD9-7D5F7FDBE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A7BE5C-8534-4C92-BBC7-00FE93E73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FA09426-203D-4151-8804-1B3F01D51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99435C-D523-41BA-91E4-8CF9EB806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86BF5B-19FF-4F14-8635-30E2B07B2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Business: Close warmly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B534EFD-2A3A-40C3-839D-0F4E473A2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96432823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C0DBDEB-77B1-47E2-884F-A2CB91550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667667-889C-45ED-89EE-EC66ED2F2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588B53-24BF-4F62-BECF-4DF105384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713430-E60B-46AE-9C59-D04CB4914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F66139-82A8-464C-98F5-B6CA6B417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862FD3-0598-4408-AF4C-FBC358D57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66C5CF-C8F2-4CDC-A3F3-670C63249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DAEB44-C34B-4858-BE01-4F2A6DBC7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87DF90-DC4D-4AA1-97D0-8AFE50903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Name the moment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62ADB4-7C3A-497E-84E6-C76CDD386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9B62D6-0193-4AD0-AEB3-BDE86E2C6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3E1D3C-B7C9-43E4-90DC-8C41BD10E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CCBCA5-931E-4FE2-9029-646FE5105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Offer confidence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A542E3-8534-41E8-AB12-91E2792AE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B66499-AF24-4FBB-93F4-7BB36537A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73DEE3-1052-4D5E-B617-1E34D14E8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3F75C68-186E-49F5-BB0F-08B11FB0E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Keep it brief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DB3261-5684-4E89-BC1D-F9061F765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66F627-B616-4428-B7E2-6B1709397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0038F49-A65F-4EC0-BF34-2DA3B0411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31D132F-7BF6-4011-A2FE-EF1169FD8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Wish clear focus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4420624-B2E9-48FF-9DD3-73733F8D5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5306654-0A7E-4D9D-B751-3C9D31420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C5642F2-8BEA-49F0-BCE8-3FCB5E1DC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92CF94F-508F-4546-AE24-998F5468B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Close warmly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0835726-6043-48C2-A284-523BC8B99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25398837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CB2E737-6A37-440F-B652-A0D6506C4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F9ABFB-B056-4CAA-BC4E-C7A703D34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8253C7-EA53-4DD5-ABCB-871C4DB8C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E5778B-6F06-4743-A529-552D768F7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CD5576-31D2-4063-994E-C0EE26ACB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how to wish good luck for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96DD3C-19DA-4658-A291-28ABBF4DE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079048-52EB-4B70-9FBE-7A3073BF1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7F6E87-A9A5-438A-AF4F-5CCF342E4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4B7267-F638-42E6-A88D-E3E77A344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5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message feels too vague or generic.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311EDD-437F-4244-AC3C-321D7C449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EC3B0D-9C3A-4ABA-91FE-607EA36C7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6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speaker sounds more nervous after reading it.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A76065-8A66-49D7-A28D-CFB223816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411E19-2F6A-4CDD-9A02-0F7B96A2B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wording is kind but not specific.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8F0649-D8EC-4FEA-BFDB-AA00D51C0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BCB8AA-6900-4F36-BC00-8BEFE19DF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B4E922-6F2B-445A-8AB5-231F651C7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283095-BC5F-46DD-8700-3AB9D973F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note feels personal and reassuring.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3893D4-12F7-43BE-8D16-6FC3A0F9B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CED8545-04A0-4511-B14C-D2F82022C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speaker knows exactly what to focus on.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442E1C9-FF43-4BAC-83C6-8EB5F0370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CBA7AD-930F-449C-B1C5-D5D70B15D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4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send-off feels natural, warm, and memorable.</a:t>
            </a:r>
          </a:p>
        </p:txBody>
      </p:sp>
    </p:spTree>
    <p:extLst>
      <p:ext uri="{BB962C8B-B14F-4D97-AF65-F5344CB8AC3E}">
        <p14:creationId xmlns:p14="http://schemas.microsoft.com/office/powerpoint/2010/main" val="181188996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A432F7-6EB3-47C7-B7D5-F71208A89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01A4EA-5E1A-45F4-A3C7-F1A38E9FD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AB98E3-C743-4366-8CA0-DD25BBDD4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143D40-CC63-4CDB-A3F8-3BAEF4C44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AAFE78-4269-4F3D-B936-F5A236866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EB6DDC-48BD-4611-8F6B-38D2D2C92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B8576F-6F6F-4284-937A-A6A5CC25E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E48AE2-470F-40C5-9654-2874C7B5F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0824BE-6580-4B22-8511-3768C785A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TEAM LEADS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9E6702-CA52-4279-9681-C539AAF13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polished way to encourage speakers before important presentations.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46C302-0B79-4024-A6D1-E12ED4CC0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1E7C78-59D8-4698-BBB9-721B712F2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FB840C-BF7D-4449-909B-9AC74A3EA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0B525C-4F7E-4E05-BDEB-9A7A1FBAC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COACHES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456422-2D83-47F7-8681-5E4FB12DE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simple wording that feels supportive without sounding forced.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54E410-2B98-48BB-B6AE-22C22F03F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CEEA87-115E-409C-9FFC-6C0810A99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E1A090-5EB4-4E63-9383-E97B6040B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A6C0DE-5A5A-452F-8738-6D5F0F82E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STUDENTS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6CAEAE-3D34-48B0-9F43-FBE271DB0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friendly example for cheering on classmates before speaking.</a:t>
            </a:r>
          </a:p>
        </p:txBody>
      </p:sp>
    </p:spTree>
    <p:extLst>
      <p:ext uri="{BB962C8B-B14F-4D97-AF65-F5344CB8AC3E}">
        <p14:creationId xmlns:p14="http://schemas.microsoft.com/office/powerpoint/2010/main" val="24272931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4DE5956-D652-40C6-9611-50DC3DCFB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68DD7E-CD85-4565-AE22-FE418A9EE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D0D294-044D-4837-B41F-23978560D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B7FF1F-7902-4C69-8653-E8458CD00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F7945D-6809-469C-B5EF-948AE7674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2E15B8-1523-432D-B186-A331A54C3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8DDBBF-71FC-45C0-AF23-6F370C22B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6E6D82-0509-4D5A-B355-9FF7B3C9C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D66256-2C55-4754-B875-937843EE6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7BC17D-8871-4301-81BE-8A73F0A2A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E2F371-5B06-4CCA-99A3-95060DA79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Name the moment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DC9EF2-17EF-4C81-8962-28DCEF67B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1735E4-B3FE-43EB-AAB8-CEB8DE5C0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A5957D-5EC4-48D9-A964-32DD8824D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969178-33DA-4C88-9F93-ACE8E75E7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98AA5C-DE21-4D95-A9AC-8303A2C9E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C6F2FE-D5A1-4964-9836-FDBD3CE39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Offer confidence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ABB16E-B4FE-4374-B281-9ACA579A6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CD447E-CD36-44A2-9056-4B920818E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8B67D27-3CFE-464B-ACC6-64E0F6562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18B46DD-6DE2-4EA2-8735-5307ADF95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494146C-465B-4C50-A318-99B758B83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5925BDC-A991-4776-B7B7-7B7CC042F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Keep it brief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3813E9E-EA15-43A9-8A50-5229E71E4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F76B340-BA25-4C49-971D-6D9FBFB0A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12CE1D2-FEEC-47A4-86AA-682EE813E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487AB03-71EF-4B9A-909F-166EEB9AA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A7EDF14-92BC-45F9-9948-A6488F0ED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DF31D2D-C2E6-4ECF-A2F5-ACFD4ECAE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Wish clear focus</a:t>
            </a:r>
          </a:p>
        </p:txBody>
      </p:sp>
    </p:spTree>
    <p:extLst>
      <p:ext uri="{BB962C8B-B14F-4D97-AF65-F5344CB8AC3E}">
        <p14:creationId xmlns:p14="http://schemas.microsoft.com/office/powerpoint/2010/main" val="11033338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55F042-D0F8-4691-A960-3F63FE12A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EE4ECB-6479-4491-8AF9-DC7475A7E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899B84-86E0-47C3-8B11-676260DCC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305981-19D8-49C6-9E1F-597A4793B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B1048D-52E5-408D-9FC2-08630EC84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828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how to wish good luck for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9B9AAE-3CA2-4B35-8017-648E7F9E9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786FBD-EEE8-46B0-B7AF-E583275A4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6D6CC6-C409-482C-99D4-2ABD1919D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does Maya wish Leo good luck in a way that calms him before the pitch?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9C044F-7553-47D7-8E69-FA2E1B259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2F78A9-83E2-425E-A569-64B4CBE7A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DECE23-1155-4CAB-A866-913E875B9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73986F-D545-4841-8684-751DDF247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Offer confidence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48D31D-84D0-4D7C-82BA-4F1572045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2C9C50-E90E-4F52-AC65-756DA66CD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4F8DF3-5B99-4A7A-9D3B-D85D0A236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Keep it brief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D3A3E9-C399-4E4E-A2EC-F286CBF4F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CAA3CB-2A3A-46C9-926D-7611EBEDD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52E255-580D-40C9-9006-768598375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Close warmly</a:t>
            </a:r>
          </a:p>
        </p:txBody>
      </p:sp>
    </p:spTree>
    <p:extLst>
      <p:ext uri="{BB962C8B-B14F-4D97-AF65-F5344CB8AC3E}">
        <p14:creationId xmlns:p14="http://schemas.microsoft.com/office/powerpoint/2010/main" val="21326746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2EEB1FA-5204-4E87-9C3B-218425BAC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94306B-D99A-4941-B0CF-07CF4A343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3A6D6B-2407-4BEF-8FE1-3697684A9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4D9F57-BF4D-42C6-8436-C05571EDF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56897E-8825-4914-9AA3-049128E78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how to wish good luck for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E6B5AE-B97F-4FA1-856E-CECDE9871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C4A519-5D54-4AD1-9FD3-3D1357AFB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A3D8CD-BB95-4170-A0D2-A39C38FE7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E8BCAB-91D2-4102-919B-3F76A0D8B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Name the moment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7EE8CF-E5BF-493E-954B-C143E9D23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D73AF8-8191-44EA-9F95-6559B5F5D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151D02-9E41-412C-9565-AE6C56F46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30CECB-100C-4F86-9EDE-FF37F2D91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2DC8E5-D592-471F-8F2E-9F8645BD0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Offer confidence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B97154-BDAC-4199-99A6-D871C9335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D025626-96DA-4C3A-9F71-FEF8D530F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025743-D798-4B0C-8E21-3B60BD6B2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D6CC3A-8C66-4F2D-9536-C20706389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BD34A0-2613-40A2-88E7-73152E0FF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Keep it brief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314FB82-4665-4C75-958B-A9B0941C1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FBB1249-5F7F-48C2-8C8C-EDBE0D4A7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6029387-F4FC-4FD8-B942-B82FB504C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8C4ECD2-02C6-4081-A728-B144525F4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65DE73A-9999-4904-9ED2-429C095A2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Close warmly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2416E59-31E5-4CCA-8FA8-F13E8D143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5957581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045341-6BC0-4115-9565-E9AC9F08D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9E2E6D-4E1C-4EDE-9755-A657AFEE1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8799A3-0004-4FD5-AA30-A85451DDA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Short, specific encouragement can make all the difference.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B913BE-32ED-4D16-8224-0144FFB43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3828D8-20E7-44E8-AB6E-B47524EF5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AB14CF-21C1-463E-8ECC-F8030D8E8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9840BD-3D1E-4ED7-9A22-793CD74CF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02673369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2026-10-01T23:20:48.6010000Z</dcterms:created>
  <dcterms:modified xsi:type="dcterms:W3CDTF">2026-10-01T23:20:48.6010000Z</dcterms:modified>
</coreProperties>
</file>