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91c63506a474b75" /><Relationship Type="http://schemas.openxmlformats.org/officeDocument/2006/relationships/extended-properties" Target="/docProps/app.xml" Id="Rf526749058e244b9" /><Relationship Type="http://schemas.openxmlformats.org/officeDocument/2006/relationships/officeDocument" Target="/ppt/presentation.xml" Id="Rfb7a89402e3f46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885390a790411e"/>
  </p:sldMasterIdLst>
  <p:notesMasterIdLst>
    <p:notesMasterId xmlns:r="http://schemas.openxmlformats.org/officeDocument/2006/relationships" r:id="R4e971323d7be43ca"/>
  </p:notesMasterIdLst>
  <p:sldIdLst>
    <p:sldId xmlns:r="http://schemas.openxmlformats.org/officeDocument/2006/relationships" id="256" r:id="R4078142afce3479c"/>
    <p:sldId xmlns:r="http://schemas.openxmlformats.org/officeDocument/2006/relationships" id="257" r:id="Rc4a17272d22e4438"/>
    <p:sldId xmlns:r="http://schemas.openxmlformats.org/officeDocument/2006/relationships" id="258" r:id="R2a49b8cc08e5485c"/>
    <p:sldId xmlns:r="http://schemas.openxmlformats.org/officeDocument/2006/relationships" id="259" r:id="Rc2da97ffaa51409e"/>
    <p:sldId xmlns:r="http://schemas.openxmlformats.org/officeDocument/2006/relationships" id="260" r:id="R9aea654fab644dca"/>
    <p:sldId xmlns:r="http://schemas.openxmlformats.org/officeDocument/2006/relationships" id="261" r:id="R9fa3df0abac241c4"/>
    <p:sldId xmlns:r="http://schemas.openxmlformats.org/officeDocument/2006/relationships" id="262" r:id="R2c81fd9606dc477d"/>
    <p:sldId xmlns:r="http://schemas.openxmlformats.org/officeDocument/2006/relationships" id="263" r:id="R2a0e7d31db0c40fe"/>
    <p:sldId xmlns:r="http://schemas.openxmlformats.org/officeDocument/2006/relationships" id="264" r:id="R761f257f32f348c7"/>
    <p:sldId xmlns:r="http://schemas.openxmlformats.org/officeDocument/2006/relationships" id="265" r:id="Rcca2ef0eb50142e9"/>
    <p:sldId xmlns:r="http://schemas.openxmlformats.org/officeDocument/2006/relationships" id="266" r:id="Ra727b59fe9ae44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ffdc1f99c44435a" /><Relationship Type="http://schemas.openxmlformats.org/officeDocument/2006/relationships/slideMaster" Target="/ppt/slideMasters/slideMaster1.xml" Id="R08885390a790411e" /><Relationship Type="http://schemas.openxmlformats.org/officeDocument/2006/relationships/notesMaster" Target="/ppt/notesMasters/notesMaster1.xml" Id="R4e971323d7be43ca" /><Relationship Type="http://schemas.openxmlformats.org/officeDocument/2006/relationships/presProps" Target="/ppt/presProps.xml" Id="Rb073288bc44941b4" /><Relationship Type="http://schemas.openxmlformats.org/officeDocument/2006/relationships/tableStyles" Target="/ppt/tableStyles.xml" Id="R69e9635c2e7049ab" /><Relationship Type="http://schemas.openxmlformats.org/officeDocument/2006/relationships/slide" Target="/ppt/slides/slide1.xml" Id="R4078142afce3479c" /><Relationship Type="http://schemas.openxmlformats.org/officeDocument/2006/relationships/slide" Target="/ppt/slides/slide2.xml" Id="Rc4a17272d22e4438" /><Relationship Type="http://schemas.openxmlformats.org/officeDocument/2006/relationships/slide" Target="/ppt/slides/slide3.xml" Id="R2a49b8cc08e5485c" /><Relationship Type="http://schemas.openxmlformats.org/officeDocument/2006/relationships/slide" Target="/ppt/slides/slide4.xml" Id="Rc2da97ffaa51409e" /><Relationship Type="http://schemas.openxmlformats.org/officeDocument/2006/relationships/slide" Target="/ppt/slides/slide5.xml" Id="R9aea654fab644dca" /><Relationship Type="http://schemas.openxmlformats.org/officeDocument/2006/relationships/slide" Target="/ppt/slides/slide6.xml" Id="R9fa3df0abac241c4" /><Relationship Type="http://schemas.openxmlformats.org/officeDocument/2006/relationships/slide" Target="/ppt/slides/slide7.xml" Id="R2c81fd9606dc477d" /><Relationship Type="http://schemas.openxmlformats.org/officeDocument/2006/relationships/slide" Target="/ppt/slides/slide8.xml" Id="R2a0e7d31db0c40fe" /><Relationship Type="http://schemas.openxmlformats.org/officeDocument/2006/relationships/slide" Target="/ppt/slides/slide9.xml" Id="R761f257f32f348c7" /><Relationship Type="http://schemas.openxmlformats.org/officeDocument/2006/relationships/slide" Target="/ppt/slides/slide10.xml" Id="Rcca2ef0eb50142e9" /><Relationship Type="http://schemas.openxmlformats.org/officeDocument/2006/relationships/slide" Target="/ppt/slides/slide11.xml" Id="Ra727b59fe9ae44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6f889eadbf44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5eba55d4194c31" /><Relationship Type="http://schemas.openxmlformats.org/officeDocument/2006/relationships/notesMaster" Target="/ppt/notesMasters/notesMaster1.xml" Id="R889c8d3553f748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a0d82ac9fe45ca" /><Relationship Type="http://schemas.openxmlformats.org/officeDocument/2006/relationships/notesMaster" Target="/ppt/notesMasters/notesMaster1.xml" Id="Rc2486b7a30e34d6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b15385aa764a95" /><Relationship Type="http://schemas.openxmlformats.org/officeDocument/2006/relationships/notesMaster" Target="/ppt/notesMasters/notesMaster1.xml" Id="R20209c2737a842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328fd9cd1214dce" /><Relationship Type="http://schemas.openxmlformats.org/officeDocument/2006/relationships/notesMaster" Target="/ppt/notesMasters/notesMaster1.xml" Id="Racb0554d85894e9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a98528cd87a4f00" /><Relationship Type="http://schemas.openxmlformats.org/officeDocument/2006/relationships/notesMaster" Target="/ppt/notesMasters/notesMaster1.xml" Id="R2a67b730cdd2444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a4ea607597441e" /><Relationship Type="http://schemas.openxmlformats.org/officeDocument/2006/relationships/notesMaster" Target="/ppt/notesMasters/notesMaster1.xml" Id="Rcb305e07121e4d5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3f8097fba734c78" /><Relationship Type="http://schemas.openxmlformats.org/officeDocument/2006/relationships/notesMaster" Target="/ppt/notesMasters/notesMaster1.xml" Id="R283575a0958a43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a838a249954c69" /><Relationship Type="http://schemas.openxmlformats.org/officeDocument/2006/relationships/notesMaster" Target="/ppt/notesMasters/notesMaster1.xml" Id="R7bfecc0ee7b7416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d97a20dac934345" /><Relationship Type="http://schemas.openxmlformats.org/officeDocument/2006/relationships/notesMaster" Target="/ppt/notesMasters/notesMaster1.xml" Id="R721808a8cec345c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fccc2d7034d4b0c" /><Relationship Type="http://schemas.openxmlformats.org/officeDocument/2006/relationships/notesMaster" Target="/ppt/notesMasters/notesMaster1.xml" Id="Rba4d375017794ba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b25d1c3370f4135" /><Relationship Type="http://schemas.openxmlformats.org/officeDocument/2006/relationships/notesMaster" Target="/ppt/notesMasters/notesMaster1.xml" Id="Rb84c160ab6f348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a7575c64d54a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44ff441552421c" /><Relationship Type="http://schemas.openxmlformats.org/officeDocument/2006/relationships/slideLayout" Target="/ppt/slideLayouts/slideLayout1.xml" Id="R6d89b17bdfa34f1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d89b17bdfa34f1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df5bff4ab4549" /><Relationship Type="http://schemas.openxmlformats.org/officeDocument/2006/relationships/image" Target="/ppt/media/image.png" Id="R8c51acd57c1447c9" /><Relationship Type="http://schemas.openxmlformats.org/officeDocument/2006/relationships/notesSlide" Target="/ppt/notesSlides/notesSlide1.xml" Id="R6e8310885049466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3f7bbe9a304d16" /><Relationship Type="http://schemas.openxmlformats.org/officeDocument/2006/relationships/notesSlide" Target="/ppt/notesSlides/notesSlide2.xml" Id="R2ff0c16ddc1c48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249a884ed4a05" /><Relationship Type="http://schemas.openxmlformats.org/officeDocument/2006/relationships/notesSlide" Target="/ppt/notesSlides/notesSlide3.xml" Id="R709da37d383443d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13b5ebf9a140ee" /><Relationship Type="http://schemas.openxmlformats.org/officeDocument/2006/relationships/notesSlide" Target="/ppt/notesSlides/notesSlide4.xml" Id="R805e113deba54c7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85700376d42ce" /><Relationship Type="http://schemas.openxmlformats.org/officeDocument/2006/relationships/notesSlide" Target="/ppt/notesSlides/notesSlide5.xml" Id="R4e0282aa16ec4d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bb14e0263e4dd8" /><Relationship Type="http://schemas.openxmlformats.org/officeDocument/2006/relationships/notesSlide" Target="/ppt/notesSlides/notesSlide6.xml" Id="Ra3d12125f24b4ef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5654ecceff43a7" /><Relationship Type="http://schemas.openxmlformats.org/officeDocument/2006/relationships/notesSlide" Target="/ppt/notesSlides/notesSlide7.xml" Id="R2c0caab38c93483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77ecd4de9a42ee" /><Relationship Type="http://schemas.openxmlformats.org/officeDocument/2006/relationships/notesSlide" Target="/ppt/notesSlides/notesSlide8.xml" Id="R8a0b7fcab1b94e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5ce1ab72ce4359" /><Relationship Type="http://schemas.openxmlformats.org/officeDocument/2006/relationships/notesSlide" Target="/ppt/notesSlides/notesSlide9.xml" Id="R3b8ec2fee3154b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dc56cd05c24f3a" /><Relationship Type="http://schemas.openxmlformats.org/officeDocument/2006/relationships/notesSlide" Target="/ppt/notesSlides/notesSlide10.xml" Id="Rd12166c289e4499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d24148d8564773" /><Relationship Type="http://schemas.openxmlformats.org/officeDocument/2006/relationships/notesSlide" Target="/ppt/notesSlides/notesSlide11.xml" Id="R4ddaf8f534ec45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C42791-0AD6-42EB-AD91-0306BBD3C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E49E00-5A8C-4E18-9AFB-E77C11CBA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482E0A-9B36-4C27-85FF-E58D53DC9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Wish Someone A Good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F715C-1F53-40C6-8842-891C2E9B5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sends a warm note before Leo’s product demo, helping him feel calm and ready.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B14D9E-E602-4DF4-AF7C-FEABF6E1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0A7715-416F-4539-B575-4D5B35A41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6E228C-FD33-434C-9801-02E91583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57D80A-D51C-442F-AAF9-F891BA878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51acd57c1447c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281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ABCEDE-9739-4A36-85E2-AD6A492E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2279B-1BCE-4D58-813D-E655B968F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1D1504-8E1B-4AE2-9AFA-BA7F6009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778437-0609-4E5F-9EB2-553C7876C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B9F9C5-6748-471B-BDD0-91E3B3B1C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wish someone a good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52E927-41E7-4861-AB52-CB8442870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F0428C-3DBC-4E61-99B6-D3EF9A08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99A66A-C4FE-41D5-93B7-1BA59880A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Why it matters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A18E0E-B596-4929-8042-9FC319B2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warm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F404BF-DAF5-49BC-85D0-1C691951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A7E179-6B38-477E-8C31-EF80D1B98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418A31-A368-42C7-A56C-3353C3877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to say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C26B41-007A-4553-B8A1-CDAD3A7B1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Mention the talk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C12518-FA8A-40E9-9B9B-2AF9DAE7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4042EE-7304-4ECA-ACDC-90408C07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7F3652-E011-45BA-8E15-CD527BA4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When to send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D782EF-9788-4F26-AB7B-91545124B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one specific compliment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9418C4-1A9F-4624-A6D6-431602CE3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A529B3-3484-44B9-B415-F587E3DFA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1115C1-B795-4CAE-B96B-E3B7C5F2F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Example message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76A8AF-8A63-45B6-86D1-F5CF175DD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Wish them steady nerves</a:t>
            </a:r>
          </a:p>
        </p:txBody>
      </p:sp>
    </p:spTree>
    <p:extLst>
      <p:ext uri="{BB962C8B-B14F-4D97-AF65-F5344CB8AC3E}">
        <p14:creationId xmlns:p14="http://schemas.microsoft.com/office/powerpoint/2010/main" val="6513616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94F25C-DBC9-4C6E-A136-1A2511F13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DB48F2-58BA-4F68-955D-04E1DFBB1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73E4C2-9774-4124-83FA-5DD73D748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1A2966-944B-47B2-A8AF-25930E0AF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5654BC-12C8-4A55-B439-29BC076D0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thoughtful pre-talk message can ease nerves and boost confidence.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BA18B2-CECC-45CB-AE73-E56FD133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27B1F2-1459-4F38-8387-46F5800C8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631499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E0AA96-5EFA-4C5A-B3B4-638A9D45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C34AD2-65CA-4D06-A9F0-0D8BD63F3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CE7919-9214-4FC9-ADB6-79AF5D015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5404B0-8548-4259-9315-6EB9F694C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3520E4-2D7E-4CD4-972B-F377E074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how to wish someone a good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D4A8D7-9C8A-4D27-BFF3-46D37F946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064C29-430E-4479-A1EC-E4DEE9FE4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96DAA4-09F3-4BB6-9F0F-6B2DC3E9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56414D-47A5-47D4-9C5B-C4983D2E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wish someone a good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1E75AC-2E71-49A5-A168-88ABB1D42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216FBD-A13D-40C7-83C3-204BC386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BAFC81-8480-4108-835A-FD80F66B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C6C0A3-3337-469A-BE13-D875C0B8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8EDEA8-8229-4317-A65D-21EC80B6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thoughtful pre-talk message can ease ne…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7860C1-5DE8-4873-8E96-07D81776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527237-D30C-4069-8AAF-72A52294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5DE393-658D-4AF2-9B59-1FEB4E8C8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6514B9-B290-4C3A-8385-3AF41868D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1E15A6-AF29-418F-95C7-A4C02CF34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Close with support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54ABFC-5D23-405B-B9B7-2A1B8C5FD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320428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1EDF793-E622-439A-8333-923DC753F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52272A-451E-4268-898A-337665247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BF8CAF-AEB8-4CC4-B26A-83FEA03BF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191EA9-9B07-438B-AE69-0FE6BF814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898C85-2203-4DBC-B420-890A5C9C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B8CB47-DD3B-4426-BD1B-E478EA5FC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1F405E-8019-46DF-9E27-FF497E81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BCD5CA-4BCE-469A-9DC6-177368390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254091-6295-4AC0-93DD-B73841B92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warm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BCEA3B-B903-4E13-A972-265438087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1ADEAB-048A-4377-B8B0-EB4C1B55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04AAD3-5001-464D-A782-0BCF9A42C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1CECB3-0AC5-43BF-AD42-1DAAC4ED0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Mention the talk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7940E-7BFB-49D8-8DDD-C0DFDC95B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F9D39B-743B-4AC3-907C-53F061FE7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46C2EB-D350-446E-8CFE-9FBC2121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5AB542-6436-408A-8878-764EA925A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one specific compliment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7493AD-C092-44CA-B71E-6A9F5D755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505492-0B8B-4479-9B51-678A530D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F21561-11F8-4675-80E5-41E34BF61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175EA2-BD02-44E2-94AD-E93D0A7DA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Wish them steady nerves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297404-AD15-4B92-A669-73182C355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FA9945-FB0B-42D3-9AF0-437A2600E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0734BD-DC0A-44AB-B7E7-028841DD3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9DE02F-3523-4E51-B40E-5EA1ECA3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Close with support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FF1CB8-043E-4492-A7A8-BD751F410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983250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49E9B9-ED36-49F7-8985-0250E5AE2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E52D8E-A222-45EF-8D8C-0AD972E9F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C3A211-ABC1-4E4C-BAD1-BA8B1585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09B154-AD2A-41D3-87B9-39BC49916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68CD76-7309-4500-B4B4-DB4D42D7A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wish someone a good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ABAF09-A532-447F-9107-1B37A3A24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C530CE-BF52-4C54-AE0E-A4095572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38390D-DA1F-4F2A-86E3-9E366EDC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CC084D-7874-46F2-9C29-AB551CA0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Messages feel generic and forgettable.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E01221-A40B-41EF-9CB1-5A7F4664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33980A-33E0-4BD4-9D4A-86F0DC742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speaker still seems tense before starting.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9378DC-2BB2-4A4C-BDC2-B9A57FCBE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041A3B-3DBD-4F49-9B5A-157878121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People are unsure what to write.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714CB4-76C8-41A8-90B2-E9BF7093F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09E0F4-9F99-465C-82C9-B12824E9A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F455AE-0A0B-4CB8-9E9D-086F4D02C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9E02B7-8ACA-4723-827F-010191A0F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note sounds personal and sincere.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E2BBC9-588A-4DA2-876A-4F96129A7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A36B97-8B9F-49F9-9A49-203750209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speaker feels seen and supported.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99D048-0788-41F5-9386-202FF44FC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9F0D0C-DEAA-4F28-A579-F212269DF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is ready to send quickly.</a:t>
            </a:r>
          </a:p>
        </p:txBody>
      </p:sp>
    </p:spTree>
    <p:extLst>
      <p:ext uri="{BB962C8B-B14F-4D97-AF65-F5344CB8AC3E}">
        <p14:creationId xmlns:p14="http://schemas.microsoft.com/office/powerpoint/2010/main" val="10553976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A497D4-9160-4789-A4B9-4D95A878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7E96A1-43FB-45D4-AB18-E0F2CAAD6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1F8D1-3234-49B0-A2A8-CB22DF6BD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E98A6-0F84-468D-A2BC-A3312F353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BB19B5-5C7C-4A90-80AE-AA5FFFFDC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57F5BC-1133-4DB3-8CB6-533A032D0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C24FE-A2DC-4813-A731-2F5E62561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265AA6-892F-47B8-ACA2-15E7D427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BF9F72-63C7-4732-9A32-300A58D70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5A4A26-E03A-47CF-8C91-C953AC560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a simple way to encourage colleagues before presentations.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2D3A7C-2411-41DD-A525-6B4839717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55F12C-3BB8-4244-B36E-235EA7149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23BEAE-7E79-409B-BE6F-89BD33AF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8FDD99-DC7D-4A2A-A177-3FB8B1D39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EVENT HOSTS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43E169-FAF1-4705-8FB6-DC24CA97F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short, polished wording for speaker introductions and notes.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B246D5-1D0E-4EF1-83C9-41991E075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A60A73-B5E4-4C93-8BB8-5645AD19E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1035D8-CF00-44D6-9799-6DE594E14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DCE49C-9AC7-497B-9BB0-FEFEF00C0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FRIENDS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6E58C4-F6C1-4F11-AE8B-447805B1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to sound supportive without being overly formal.</a:t>
            </a:r>
          </a:p>
        </p:txBody>
      </p:sp>
    </p:spTree>
    <p:extLst>
      <p:ext uri="{BB962C8B-B14F-4D97-AF65-F5344CB8AC3E}">
        <p14:creationId xmlns:p14="http://schemas.microsoft.com/office/powerpoint/2010/main" val="10334295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E0A86B7-6FD9-480A-A3A7-DB29304EE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BAF7C-CB97-460E-9FA1-4379280F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BF32E8-76FD-4620-8F38-FABC2ECE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F7DDB4-FDC8-47E6-BFB9-9302DAA6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2E0368-D6D7-4BD1-98B9-D31A1CAA7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86433E-7978-4635-913F-C8999F0C2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318543-629C-41DE-A8CC-A8348BCD1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73E3CC-9545-4F99-8235-00676558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5F5728-7531-46ED-BE29-8BE42C365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258B8C-3034-4ED0-96F7-C2BA3ACB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EC2F7F-0E0C-4AC2-BCA7-23A683603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warm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21C9D9-3744-4656-B320-16C1719D1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477E15-02D3-4069-96C8-75CB02FBD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9E8E30-94A1-486E-B2C6-B96D02DF4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004D3D-BB15-4D5F-A7C1-C8DB7C6AD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FA1EDA-00F4-46E8-A633-04323C12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939384-5424-44F2-A831-35C80CCEE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Mention the talk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EE218C-5894-4AC5-9BE3-E00AB3A42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639DF6-09EC-4955-AAC2-5B1E6C29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0ACDC2-F38F-4CE3-B167-13718CDB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795692-A854-4FD5-97F8-047CF608E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64C958-8654-4CE8-B45E-6F0CB8BC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DCE277-1E86-4B68-ADDD-80D110DAC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one specific compliment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C26A24-AD57-4CBA-B591-1C27988D9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2C0928-36D3-44B6-B36B-76D240CAE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A65E88-30F4-4F4E-86F4-12BF138F4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4B1832E-C69A-4A44-9A8D-A151A278B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BFF3E8-A22E-4031-94EF-6D227906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EC431C-B3CA-4082-B10D-1F429EF1C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Wish them steady nerves</a:t>
            </a:r>
          </a:p>
        </p:txBody>
      </p:sp>
    </p:spTree>
    <p:extLst>
      <p:ext uri="{BB962C8B-B14F-4D97-AF65-F5344CB8AC3E}">
        <p14:creationId xmlns:p14="http://schemas.microsoft.com/office/powerpoint/2010/main" val="18608171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BB6C6B-31DE-4CF6-9281-F089BBBCA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874719-B6D7-47CB-B3A5-4DF07A72E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3DD6FF-E453-4ADB-8472-163E2DC9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3B985D-B87F-4D61-95C9-3B15755C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021EA8-494E-44D7-8D4B-A5CDFCC9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9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wish someone a good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FE86D0-250B-4E25-A955-7855C1691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D8A501-F5F2-4BA9-A9D7-295337C9A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E5AA8F-3EB5-4002-9D30-A3C0A5F77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wish Leo well before his client demo without sounding stiff?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18AE74-9828-4B21-9AB0-9D181D4EE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6D6252-DCEC-4128-BE95-12BE9EEF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5F4129-47B7-4644-A382-80C16AD57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752C0A-6C04-4689-BF63-9D5A2C56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Mention the talk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803F9F-8362-4717-A793-93BA6E8FB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8C1639-1465-4508-B45D-3DAEE308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A2D483-5927-4AA9-8292-8E74DFB9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one specific compliment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177476-3B0D-4736-88AA-4A22CE6C5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013FAD-99EB-46DA-A120-3ED49414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88599E-275C-4CBE-89EF-F247920D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support</a:t>
            </a:r>
          </a:p>
        </p:txBody>
      </p:sp>
    </p:spTree>
    <p:extLst>
      <p:ext uri="{BB962C8B-B14F-4D97-AF65-F5344CB8AC3E}">
        <p14:creationId xmlns:p14="http://schemas.microsoft.com/office/powerpoint/2010/main" val="10194057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D7130B-D492-4028-9EA2-4ED6D9991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68A38A-9464-49A1-8B63-596124097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DF649E-208E-4488-9438-12FADB908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9CE011-7711-41B2-B2D2-A68CB6719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FC0DCA-B2FE-4000-A2CC-815BE09B8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9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wish someone a good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AE118E-E805-4F40-A61B-0CD9607EB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4D6BDD-0528-4D6C-8FDD-CD94ACCBA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6B702F-C193-488E-809C-B361231A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771C9-493E-458C-AB6E-E26A3B64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warm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F3B0F-B275-4C52-A32F-DFC7C5AA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8A7516-6946-44F4-A279-9443F4095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81F488-6C98-47D8-9209-A2CEEA813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2EBF68-14FB-47AE-94A8-94382633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2F197E-9A41-41BD-93C5-237FE8BE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Mention the talk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7B5AE8-CA42-4B2E-A681-E09D9C8E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979B82-FE00-427F-B1CF-D61B77D8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1C45DF-02C5-4DB1-B165-C4C17E9A2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889375-3BF1-4883-9FB3-75A426870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4348B2-20E7-4802-A57C-0617BC18C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one specific compliment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677E8A-C291-4CCF-B0BA-B231D8A5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96B060-4B9D-4FDA-A2CF-4BAB0FB07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7BA846-F488-4A4C-A360-C13F42468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7C3E13-3C86-4040-9DB3-D12DC52CF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290B49-4C90-4D86-9F85-0953A05C8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Close with support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FA60BB-7858-4634-A548-713BB3F06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831295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C20E70-2CCA-4AC2-A2D3-82434FB0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0403CF-B215-410C-A7A4-095BFD92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3BF39A-E52D-4890-9EC5-DAF4F806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few kind words can set the right tone.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714DA4-C68C-4CA6-B8B2-8A56D1CA4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29EF3E-84C1-4021-8A42-EC8EAFB5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7E96F1-6322-41F8-97FB-808142C34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BC0086-C540-4B7A-ABFF-1AD50D38A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134332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2026-10-01T23:55:38.5610000Z</dcterms:created>
  <dcterms:modified xsi:type="dcterms:W3CDTF">2026-10-01T23:55:38.5610000Z</dcterms:modified>
</coreProperties>
</file>