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23edb24c2a64546" /><Relationship Type="http://schemas.openxmlformats.org/officeDocument/2006/relationships/extended-properties" Target="/docProps/app.xml" Id="Re45c5c5102f0435b" /><Relationship Type="http://schemas.openxmlformats.org/officeDocument/2006/relationships/officeDocument" Target="/ppt/presentation.xml" Id="R76a2b513b80f41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3820f7d8d0d47f7"/>
  </p:sldMasterIdLst>
  <p:notesMasterIdLst>
    <p:notesMasterId xmlns:r="http://schemas.openxmlformats.org/officeDocument/2006/relationships" r:id="Rc2425d9cb4fc403f"/>
  </p:notesMasterIdLst>
  <p:sldIdLst>
    <p:sldId xmlns:r="http://schemas.openxmlformats.org/officeDocument/2006/relationships" id="256" r:id="R21ce5a3f92fd4474"/>
    <p:sldId xmlns:r="http://schemas.openxmlformats.org/officeDocument/2006/relationships" id="257" r:id="R1dc362eb85ee4e29"/>
    <p:sldId xmlns:r="http://schemas.openxmlformats.org/officeDocument/2006/relationships" id="258" r:id="R0a09985d9c3a47ae"/>
    <p:sldId xmlns:r="http://schemas.openxmlformats.org/officeDocument/2006/relationships" id="259" r:id="Rab08ca751c654c47"/>
    <p:sldId xmlns:r="http://schemas.openxmlformats.org/officeDocument/2006/relationships" id="260" r:id="Radd16afdb92842c8"/>
    <p:sldId xmlns:r="http://schemas.openxmlformats.org/officeDocument/2006/relationships" id="261" r:id="R9866ac433b134a94"/>
    <p:sldId xmlns:r="http://schemas.openxmlformats.org/officeDocument/2006/relationships" id="262" r:id="R1b5300a81f9b4197"/>
    <p:sldId xmlns:r="http://schemas.openxmlformats.org/officeDocument/2006/relationships" id="263" r:id="Ra94cae45bec44b19"/>
    <p:sldId xmlns:r="http://schemas.openxmlformats.org/officeDocument/2006/relationships" id="264" r:id="R2cb5876cf58c460f"/>
    <p:sldId xmlns:r="http://schemas.openxmlformats.org/officeDocument/2006/relationships" id="265" r:id="Rd3914827ea514f37"/>
    <p:sldId xmlns:r="http://schemas.openxmlformats.org/officeDocument/2006/relationships" id="266" r:id="Ra8bd6eab49904d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3cd98d8b6449cd" /><Relationship Type="http://schemas.openxmlformats.org/officeDocument/2006/relationships/slideMaster" Target="/ppt/slideMasters/slideMaster1.xml" Id="Rf3820f7d8d0d47f7" /><Relationship Type="http://schemas.openxmlformats.org/officeDocument/2006/relationships/notesMaster" Target="/ppt/notesMasters/notesMaster1.xml" Id="Rc2425d9cb4fc403f" /><Relationship Type="http://schemas.openxmlformats.org/officeDocument/2006/relationships/presProps" Target="/ppt/presProps.xml" Id="Rd961c1641626494e" /><Relationship Type="http://schemas.openxmlformats.org/officeDocument/2006/relationships/tableStyles" Target="/ppt/tableStyles.xml" Id="Rcdace22a5a4b46d1" /><Relationship Type="http://schemas.openxmlformats.org/officeDocument/2006/relationships/slide" Target="/ppt/slides/slide1.xml" Id="R21ce5a3f92fd4474" /><Relationship Type="http://schemas.openxmlformats.org/officeDocument/2006/relationships/slide" Target="/ppt/slides/slide2.xml" Id="R1dc362eb85ee4e29" /><Relationship Type="http://schemas.openxmlformats.org/officeDocument/2006/relationships/slide" Target="/ppt/slides/slide3.xml" Id="R0a09985d9c3a47ae" /><Relationship Type="http://schemas.openxmlformats.org/officeDocument/2006/relationships/slide" Target="/ppt/slides/slide4.xml" Id="Rab08ca751c654c47" /><Relationship Type="http://schemas.openxmlformats.org/officeDocument/2006/relationships/slide" Target="/ppt/slides/slide5.xml" Id="Radd16afdb92842c8" /><Relationship Type="http://schemas.openxmlformats.org/officeDocument/2006/relationships/slide" Target="/ppt/slides/slide6.xml" Id="R9866ac433b134a94" /><Relationship Type="http://schemas.openxmlformats.org/officeDocument/2006/relationships/slide" Target="/ppt/slides/slide7.xml" Id="R1b5300a81f9b4197" /><Relationship Type="http://schemas.openxmlformats.org/officeDocument/2006/relationships/slide" Target="/ppt/slides/slide8.xml" Id="Ra94cae45bec44b19" /><Relationship Type="http://schemas.openxmlformats.org/officeDocument/2006/relationships/slide" Target="/ppt/slides/slide9.xml" Id="R2cb5876cf58c460f" /><Relationship Type="http://schemas.openxmlformats.org/officeDocument/2006/relationships/slide" Target="/ppt/slides/slide10.xml" Id="Rd3914827ea514f37" /><Relationship Type="http://schemas.openxmlformats.org/officeDocument/2006/relationships/slide" Target="/ppt/slides/slide11.xml" Id="Ra8bd6eab49904d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acbbf7475544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435addb96f40c5" /><Relationship Type="http://schemas.openxmlformats.org/officeDocument/2006/relationships/notesMaster" Target="/ppt/notesMasters/notesMaster1.xml" Id="Rb0fdd6d083104b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d72f8bc45640f6" /><Relationship Type="http://schemas.openxmlformats.org/officeDocument/2006/relationships/notesMaster" Target="/ppt/notesMasters/notesMaster1.xml" Id="Rf1c6f458a2d94ee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13b3e3e1d04e9c" /><Relationship Type="http://schemas.openxmlformats.org/officeDocument/2006/relationships/notesMaster" Target="/ppt/notesMasters/notesMaster1.xml" Id="Rd64509c291294f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7460854a7b4617" /><Relationship Type="http://schemas.openxmlformats.org/officeDocument/2006/relationships/notesMaster" Target="/ppt/notesMasters/notesMaster1.xml" Id="R82642f55125749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d9f6d98ffc4e1f" /><Relationship Type="http://schemas.openxmlformats.org/officeDocument/2006/relationships/notesMaster" Target="/ppt/notesMasters/notesMaster1.xml" Id="R7c72160a4e6a46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00013769214b2f" /><Relationship Type="http://schemas.openxmlformats.org/officeDocument/2006/relationships/notesMaster" Target="/ppt/notesMasters/notesMaster1.xml" Id="Rb978443e3fd94c9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a1576764fb43d9" /><Relationship Type="http://schemas.openxmlformats.org/officeDocument/2006/relationships/notesMaster" Target="/ppt/notesMasters/notesMaster1.xml" Id="R611066202bd746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881945666f472f" /><Relationship Type="http://schemas.openxmlformats.org/officeDocument/2006/relationships/notesMaster" Target="/ppt/notesMasters/notesMaster1.xml" Id="R2449de39907945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5a328958a946b7" /><Relationship Type="http://schemas.openxmlformats.org/officeDocument/2006/relationships/notesMaster" Target="/ppt/notesMasters/notesMaster1.xml" Id="R86237198a9ce49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33b9df2de0449f" /><Relationship Type="http://schemas.openxmlformats.org/officeDocument/2006/relationships/notesMaster" Target="/ppt/notesMasters/notesMaster1.xml" Id="R16f59fb9a4614ab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a664311e18247a5" /><Relationship Type="http://schemas.openxmlformats.org/officeDocument/2006/relationships/notesMaster" Target="/ppt/notesMasters/notesMaster1.xml" Id="R54abde740bd24b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c31d6df6bc4b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da425df94b43e0" /><Relationship Type="http://schemas.openxmlformats.org/officeDocument/2006/relationships/slideLayout" Target="/ppt/slideLayouts/slideLayout1.xml" Id="Ree73c5f2145e42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73c5f2145e42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611ce24af1406b" /><Relationship Type="http://schemas.openxmlformats.org/officeDocument/2006/relationships/image" Target="/ppt/media/image.png" Id="R8cc8197481184114" /><Relationship Type="http://schemas.openxmlformats.org/officeDocument/2006/relationships/notesSlide" Target="/ppt/notesSlides/notesSlide1.xml" Id="R7a313b2a485f47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7a402d33448c1" /><Relationship Type="http://schemas.openxmlformats.org/officeDocument/2006/relationships/notesSlide" Target="/ppt/notesSlides/notesSlide2.xml" Id="Rdabbe604583d4c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852609966413e" /><Relationship Type="http://schemas.openxmlformats.org/officeDocument/2006/relationships/notesSlide" Target="/ppt/notesSlides/notesSlide3.xml" Id="R4f2657364ef047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4df8d09b1343fa" /><Relationship Type="http://schemas.openxmlformats.org/officeDocument/2006/relationships/notesSlide" Target="/ppt/notesSlides/notesSlide4.xml" Id="Rd9dba81e4e4a469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13b9543c0c4fc1" /><Relationship Type="http://schemas.openxmlformats.org/officeDocument/2006/relationships/notesSlide" Target="/ppt/notesSlides/notesSlide5.xml" Id="Reafdea017ab94a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d33a5732449eb" /><Relationship Type="http://schemas.openxmlformats.org/officeDocument/2006/relationships/notesSlide" Target="/ppt/notesSlides/notesSlide6.xml" Id="R2e1b5748c1b742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7d6d88e53e463f" /><Relationship Type="http://schemas.openxmlformats.org/officeDocument/2006/relationships/notesSlide" Target="/ppt/notesSlides/notesSlide7.xml" Id="Rfcd7c2d9b8ab4ca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19061603b240a5" /><Relationship Type="http://schemas.openxmlformats.org/officeDocument/2006/relationships/notesSlide" Target="/ppt/notesSlides/notesSlide8.xml" Id="Red8e4251193e4cc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6fac44b9749c7" /><Relationship Type="http://schemas.openxmlformats.org/officeDocument/2006/relationships/notesSlide" Target="/ppt/notesSlides/notesSlide9.xml" Id="R0f331894a0044b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cdd3b0c3034117" /><Relationship Type="http://schemas.openxmlformats.org/officeDocument/2006/relationships/notesSlide" Target="/ppt/notesSlides/notesSlide10.xml" Id="Ra7296b8789ef4c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d0d1a2256a40e7" /><Relationship Type="http://schemas.openxmlformats.org/officeDocument/2006/relationships/notesSlide" Target="/ppt/notesSlides/notesSlide11.xml" Id="R055b1aafc17540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98786A-F88B-4B76-BDE8-D31F3D77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9EBF1-B741-4810-B5C7-7589178B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C47D6-23BF-4095-9466-7ED1DFAD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Write A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CF6969-B328-45CF-B7C3-0F639AA83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founder scripts a clear launch talk for a new productivity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340F99-B3E1-423A-B52A-3A64E68A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AF737F-104A-4E2E-837E-C5E82292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D17EC-B692-4A8B-B31B-606DE43C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B3CCF1-8B92-4FBB-8763-88163722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c819748118411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350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0A1CF-1733-4172-8CFC-4817BACF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DA893-9078-47CF-847C-0AB94225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4DE7E5-2F07-49DD-BF1A-C7F6A786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780127-EBD4-4364-BFC4-7C295B2A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CEF289-3AD1-45A8-978E-27D0E5F6C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write a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60F936-2E79-45B8-B1D3-827B1237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750ADC-6148-44EF-8F1E-221074F8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A9BC6-2293-47E2-95DF-48BBEE16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B3123-A60E-47FC-9826-22C44AEC3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6861E9-11C7-4BC1-821C-B9CFD826A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BE8A22-CFE7-4BC4-B9C9-3F75E8FE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F36342-3259-4FBF-BD33-ED70ABB2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Problem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7FB684-4E7A-4B3D-BA30-040117FFD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76189-E6EF-460E-AD86-C71A7469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10EB29-C729-42F5-B816-D36ECE3B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E35E42-A55A-42E4-8BF6-1E10D856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Main Message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9CC7E5-9CD2-49B2-8AFD-8ABE7E0CE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27B102-1294-44B9-85FF-D237BCFE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E1067B-5FE7-40EF-A32A-9AFEE239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BDC9F1-7C8D-4128-93B9-128E9182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Strong Close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EDAC79-2674-47DF-A10A-56030CE9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transitions</a:t>
            </a:r>
          </a:p>
        </p:txBody>
      </p:sp>
    </p:spTree>
    <p:extLst>
      <p:ext uri="{BB962C8B-B14F-4D97-AF65-F5344CB8AC3E}">
        <p14:creationId xmlns:p14="http://schemas.microsoft.com/office/powerpoint/2010/main" val="4628480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6D05F0-1773-49B3-99BC-63A7D2E7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92838-3C50-4DF9-A5C4-B3A569AD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93D99-04CD-43D9-93AA-C215D895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5B7C51-DEA6-422A-A42A-A0C06735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876D4C-9F56-4E41-A238-767AD493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pitch into a smooth, audience-ready script.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7DDD1B-BAA1-4D65-A194-E401657D4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D0868C-4504-4CA7-AC9B-520DCAC6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089438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990908-953E-44C4-B956-A79C3747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38D82-D486-4C47-91C6-E568034C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965028-6DB2-4CB4-A960-B57367F1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ABD0E6-F02A-4A75-A88A-778E634D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5032F4-7987-4830-8FF0-04D9E741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how to write a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05C31B-4B83-4B3E-9B88-6CBC44604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9499A1-A608-41E5-80ED-7367F7B2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084517-8C99-4266-9621-4D3415F0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53623-CEE7-431C-A6DA-A6C03C01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write a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589080-1826-4FAE-99F8-6E88A74E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84DF6E-4EFB-48BF-8DE1-9499225F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39B39-869A-4AA3-B3B5-BB6FDF32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C28556-173E-417A-A9F0-7E571903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BC418-8CCF-409D-802D-980AB5F2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pitch into a smooth, audienc…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A151B2-1770-4B63-87C3-59CD9AA6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462886-2BC5-4B01-97C7-2CD77485C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DD7CDC-3030-456D-AD59-2E8AFCF4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68C825-1B4A-4D57-A91C-B21CF25C1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60D95-F56A-4A0F-9431-BF17EB16A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Rehearse aloud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6C46B4-8A64-470B-BBC0-849A3DC6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337638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2AA32A-8247-4DA3-AD80-9AEF1D60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CCD57-A244-417B-A704-08E269A9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3D483-44F6-4125-8B82-3F22AA7C9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1738E2-5FBD-419F-AAA0-2F96A1E3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18B3E2-6362-48FF-82C1-2D954EF5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DB727E-98C4-49B3-9914-7637F3FFF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0A08BC-3335-45F7-AFBE-EDD23863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0F36DE-1AA4-4266-85E2-327E4B1E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AFF2DE-8E9E-4F5A-82B3-062DDB670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4748C-3D0B-4878-96ED-361189C1D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E0B85A-1B1F-48ED-9999-2A9CF4CC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8AC9A4-ABD0-4E87-AB38-D1B78D373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37CBAA-7C4A-4324-9F8F-4F10EF47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D4D75-AD45-4419-979C-792B4C29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C83F2A-0E58-4776-AEA3-057AB621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4EA9DF-53B5-407B-B247-0BD3C2FE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FEB28A-2395-4A55-A2F1-63CE7F90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435E4F-CD0B-4CE1-8D1E-F9E6B09E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62C76C-E589-4C4B-A248-0EA65336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18D73E-2A9D-48A5-B028-541FE3E46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5FEFED-ABA4-434E-BBD7-C3B0283ED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730BF5-07BE-434B-BF58-109D28891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D5EC65-470A-4EE3-8B2E-BE12A075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E29B16-DD9B-4903-8353-B0F0B978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26C393-9CB9-4079-A1D6-4BA8FEF3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aloud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45507D-29EF-4C11-B67F-D60E41C91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018651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727EE4-E790-478E-ADC9-E5ED758B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E03BC-537C-4021-8249-6698E8DD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C37FAA-B38E-45D4-B8BF-A55702DA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C093A-ADC4-483B-B701-2BEBFBD9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C0F530-6C10-44E0-887E-08307ED7F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write a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33F95-B56D-468D-9EBE-D54CB3A0E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25768F-1CC1-48E8-B448-A0BA14336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C5A85-26DC-45A2-A038-C93B1AB5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4D66B8-6FDA-430A-ABAE-3C6EC4A2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slides.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6430D-11A2-4E5F-AC63-91BAFBDEA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71A316-DC9A-4A2D-8F22-ADE7F166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talk sounds too formal when read aloud.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A96D8A-FC15-474E-986F-49141A43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E6F775-7C29-4EB6-9F5A-E65744001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Transitions between points feel abrupt.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C4709A-3A8F-420F-8A61-B48C58B7C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466DE6-A8B3-4704-BB1C-3F24D285B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5C1D5C-0CDD-462C-BF23-5653C605C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BA7D99-5E1C-4BAF-AD64-1DBD8349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clear, spoken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456B0E-6BDE-400A-B055-3410103D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050362-A40A-4485-B9FE-DAFD1A04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simple idea.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31A26E-5FCD-4D2B-AD86-14FF51F0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1D0938-CA7D-4942-B1EF-928DBD60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presenter sounds confident and natural.</a:t>
            </a:r>
          </a:p>
        </p:txBody>
      </p:sp>
    </p:spTree>
    <p:extLst>
      <p:ext uri="{BB962C8B-B14F-4D97-AF65-F5344CB8AC3E}">
        <p14:creationId xmlns:p14="http://schemas.microsoft.com/office/powerpoint/2010/main" val="13129435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E85B9D-D9F2-4BD2-95C9-74568367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D690AF-EBF0-447F-8B91-AC863D7EC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4AE809-FB1D-4CB0-8A81-4DFEDD65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5B94B3-2693-49F6-98FC-DCF8CE60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4AF151-40DF-4C82-B3F0-26F357299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44FDC6-0F57-4A87-A77F-997CB0FF2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0BD3A-DB56-48B1-A4A6-9AE4F5CA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CF0A39-9D8B-48C0-8244-4133AD09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4A0B6-05F0-4A1C-9952-62599F63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7F2CAE-8D4A-4E9F-992C-9CFA5660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script to explain the product without rambling.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D71446-B698-4762-A6E5-D2F0D8D8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9E26A7-11EB-464E-B41F-EBA16883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6628DC-A630-4051-B47B-115D380EA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775EFF-7E20-4B1D-A5DD-108777E0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40162D-74B5-4164-9658-3C085106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talk track that keeps the team aligned on the offer.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76CAF6-091F-4A9E-97FF-74BE5A5C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3E566E-B9E0-452F-85CD-E5F8A970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64DCC4-6B6C-4344-AF96-5C8818B6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4C5B4-224B-4B83-9724-9F1D5457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EVENT PRESENTER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F60330-8967-495D-AEBA-A7AD2EDB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flow for a live demo or launch stage.</a:t>
            </a:r>
          </a:p>
        </p:txBody>
      </p:sp>
    </p:spTree>
    <p:extLst>
      <p:ext uri="{BB962C8B-B14F-4D97-AF65-F5344CB8AC3E}">
        <p14:creationId xmlns:p14="http://schemas.microsoft.com/office/powerpoint/2010/main" val="14898715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95EDE3-E680-4E14-903B-3F17BF5E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3E58FC-8638-4DCE-AFD4-6AE71409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FEA584-964A-4086-8A5D-7F3300258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D3B24-B53A-4D34-A2EC-2420C174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A0459-5E7E-4F4C-BC7C-AA5A3199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DE672-CB4E-4743-9C5A-8369F4E7E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F67F7-55D2-42A4-ABFA-5A0B3830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350396-06D8-4C69-B7AE-687489E2E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2F21CA-AD29-4DC1-A07E-BB48C0CD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AD2A91-4522-4BD1-B256-CA09623C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870339-1CCB-4D79-96CA-617F2B499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300E2B-9CCA-4D9F-A89C-B1EFA4CB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CB7BE0-E0AD-4D8E-B471-F7B0BE5B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F8F6F0-744B-4AA7-A01B-BABE460B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9A1181-7CD2-407D-AA27-08ABC66E6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D478DA-E640-4723-801E-CC2D4163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56CE8D-F5CB-44B9-9EF2-E1FD7631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7343F3-FD54-4E1C-A985-A142E1F6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A15529-7974-4DB9-9958-340A95460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D198FD-0E09-4683-A80C-34CFE7AE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5BA366-E281-46F3-8400-D9F052A8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24943F-E47D-4222-9AC3-80E68BAB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F5AF33-04B0-4D5E-96A1-0BE7D3F6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89B735-BA0A-44CA-886F-398C641D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C4563B-439F-4883-A530-5249CBAD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F2AF2E-CC4B-4125-88EA-5AB5F950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F1D579-52CD-45FC-925A-37238EBE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5D267E-901C-4D47-92E1-29117E8DA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4F5F93-9AAC-4BDC-839D-1B8630C2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transitions</a:t>
            </a:r>
          </a:p>
        </p:txBody>
      </p:sp>
    </p:spTree>
    <p:extLst>
      <p:ext uri="{BB962C8B-B14F-4D97-AF65-F5344CB8AC3E}">
        <p14:creationId xmlns:p14="http://schemas.microsoft.com/office/powerpoint/2010/main" val="16277619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015B39-097B-46D8-B964-FACC6E317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525EC-5BA7-46F0-A576-12DB2C29B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622A85-C24F-46F8-96E9-779C0A813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5F7B1F-AD76-48B0-ABC4-0AE0DC6C5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1D4FD-C7DB-499A-81F6-9196E78F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2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write a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5DAAFF-EEF2-4E7B-9822-4E826A2D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60FF0D-963E-4724-9C48-D758D7A0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AE32E-04F2-4754-8AA4-F32AAE81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her app launch notes into a script people can follow easily?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0A5686-1B24-45C4-8A3F-41932B09A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9506A5-80D1-4D90-AFA8-3686DA75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282C2E-C738-4276-9B66-8F286113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2142EC-4F2D-4AD4-8673-C4E8324F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38BD45-4A03-4A4E-B739-39163A50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0803D9-5CA2-4364-9814-344427D17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5AC17E-BE3E-4661-86B3-EEEE4A773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2FF0F0-328E-4015-8B0C-98E60FAA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79F88D-C92F-44F1-B8FA-10DD7344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2A5519-60B8-4E7F-AD87-CC1E78C8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aloud</a:t>
            </a:r>
          </a:p>
        </p:txBody>
      </p:sp>
    </p:spTree>
    <p:extLst>
      <p:ext uri="{BB962C8B-B14F-4D97-AF65-F5344CB8AC3E}">
        <p14:creationId xmlns:p14="http://schemas.microsoft.com/office/powerpoint/2010/main" val="16922083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AA3083-345D-4B38-9949-0D83D6EC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650EF-7C8E-47EB-A050-1896721D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6E0664-E65A-445A-9CFB-9C0FEAEE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BF511-C95F-4CE1-BAF6-B71EEDC77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30DACE-F16F-4D64-AF19-A9F5503A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write a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9167F-3637-4168-A101-C4507C193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0616F7-C497-462C-915A-FDFB6BA1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526AC-4D0A-47EF-BC58-B08E9313F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E4244-3CAA-48B1-B82F-471428A52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3C16E8-1F7A-4615-AC94-0AB885750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E32D57-0036-42B8-9322-C98C444B7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C226C8-26BA-456D-8741-A8A9CA7BE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F2B2AE-80AB-4431-904E-2A25BD19C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304D5C-3A8B-44AB-A969-EE049548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541CCC-1184-4753-994D-E0B7EA57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1E1C9-91FA-4AED-86EF-FA4A79F5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DCA58C-481C-4A3D-A2E8-44270E2B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FEB9F4-F8B2-48C0-8985-684C7F82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029E87-80A1-4041-9A2B-AF4D80BD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3ABA30-03FF-4108-BD07-9A96B878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5E6F04-1F5A-4638-99F3-2386C3EF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5FACC0-60E2-433A-A12A-6A0755BB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E12EA4-7A83-4133-915B-1B75A438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807E92-0E20-4DE1-AF93-46A44EF9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aloud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3E98D6-8C06-492F-A3A4-71DD8F85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797779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3E44EB-D38B-4352-86CD-9744200E2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9BFE9-D76C-498D-946D-50234517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1C252D-6D9B-4C14-814C-9870B4923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script makes every slide easier to present.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4D882D-52D7-45DD-B8E6-36AB90D5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AC7C9-6EC2-480B-816A-C13FEEE5C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22907C-17BF-483C-B332-6E02D589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0AB48F-496C-430C-AD01-C215D5AF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738956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2026-10-01T22:13:55.7010000Z</dcterms:created>
  <dcterms:modified xsi:type="dcterms:W3CDTF">2026-10-01T22:13:55.7010000Z</dcterms:modified>
</coreProperties>
</file>