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7466efaa2c4f78" /><Relationship Type="http://schemas.openxmlformats.org/officeDocument/2006/relationships/extended-properties" Target="/docProps/app.xml" Id="R15ff9a8a14474e63" /><Relationship Type="http://schemas.openxmlformats.org/officeDocument/2006/relationships/officeDocument" Target="/ppt/presentation.xml" Id="Rf226ba0c062848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c8f08cdbe04298"/>
  </p:sldMasterIdLst>
  <p:notesMasterIdLst>
    <p:notesMasterId xmlns:r="http://schemas.openxmlformats.org/officeDocument/2006/relationships" r:id="R52dec6361a4f4e06"/>
  </p:notesMasterIdLst>
  <p:sldIdLst>
    <p:sldId xmlns:r="http://schemas.openxmlformats.org/officeDocument/2006/relationships" id="256" r:id="Rad788679e9824acf"/>
    <p:sldId xmlns:r="http://schemas.openxmlformats.org/officeDocument/2006/relationships" id="257" r:id="Rb511628c66074cf2"/>
    <p:sldId xmlns:r="http://schemas.openxmlformats.org/officeDocument/2006/relationships" id="258" r:id="Rfe7f3e71728b4f9a"/>
    <p:sldId xmlns:r="http://schemas.openxmlformats.org/officeDocument/2006/relationships" id="259" r:id="R48af0d5a76df44a8"/>
    <p:sldId xmlns:r="http://schemas.openxmlformats.org/officeDocument/2006/relationships" id="260" r:id="Rda4e8b560c5449fe"/>
    <p:sldId xmlns:r="http://schemas.openxmlformats.org/officeDocument/2006/relationships" id="261" r:id="R239f9727fdd5417f"/>
    <p:sldId xmlns:r="http://schemas.openxmlformats.org/officeDocument/2006/relationships" id="262" r:id="R4e9e1905417343c6"/>
    <p:sldId xmlns:r="http://schemas.openxmlformats.org/officeDocument/2006/relationships" id="263" r:id="Re3317580ce1146e1"/>
    <p:sldId xmlns:r="http://schemas.openxmlformats.org/officeDocument/2006/relationships" id="264" r:id="R963dee3fb0344f8f"/>
    <p:sldId xmlns:r="http://schemas.openxmlformats.org/officeDocument/2006/relationships" id="265" r:id="Rceb08ac72a5e4ac2"/>
    <p:sldId xmlns:r="http://schemas.openxmlformats.org/officeDocument/2006/relationships" id="266" r:id="R92dfd83cd88d42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be065724d0481f" /><Relationship Type="http://schemas.openxmlformats.org/officeDocument/2006/relationships/slideMaster" Target="/ppt/slideMasters/slideMaster1.xml" Id="R22c8f08cdbe04298" /><Relationship Type="http://schemas.openxmlformats.org/officeDocument/2006/relationships/notesMaster" Target="/ppt/notesMasters/notesMaster1.xml" Id="R52dec6361a4f4e06" /><Relationship Type="http://schemas.openxmlformats.org/officeDocument/2006/relationships/presProps" Target="/ppt/presProps.xml" Id="Rb652fd1f74c2439b" /><Relationship Type="http://schemas.openxmlformats.org/officeDocument/2006/relationships/tableStyles" Target="/ppt/tableStyles.xml" Id="Rf7c98ed3f95f4fd5" /><Relationship Type="http://schemas.openxmlformats.org/officeDocument/2006/relationships/slide" Target="/ppt/slides/slide1.xml" Id="Rad788679e9824acf" /><Relationship Type="http://schemas.openxmlformats.org/officeDocument/2006/relationships/slide" Target="/ppt/slides/slide2.xml" Id="Rb511628c66074cf2" /><Relationship Type="http://schemas.openxmlformats.org/officeDocument/2006/relationships/slide" Target="/ppt/slides/slide3.xml" Id="Rfe7f3e71728b4f9a" /><Relationship Type="http://schemas.openxmlformats.org/officeDocument/2006/relationships/slide" Target="/ppt/slides/slide4.xml" Id="R48af0d5a76df44a8" /><Relationship Type="http://schemas.openxmlformats.org/officeDocument/2006/relationships/slide" Target="/ppt/slides/slide5.xml" Id="Rda4e8b560c5449fe" /><Relationship Type="http://schemas.openxmlformats.org/officeDocument/2006/relationships/slide" Target="/ppt/slides/slide6.xml" Id="R239f9727fdd5417f" /><Relationship Type="http://schemas.openxmlformats.org/officeDocument/2006/relationships/slide" Target="/ppt/slides/slide7.xml" Id="R4e9e1905417343c6" /><Relationship Type="http://schemas.openxmlformats.org/officeDocument/2006/relationships/slide" Target="/ppt/slides/slide8.xml" Id="Re3317580ce1146e1" /><Relationship Type="http://schemas.openxmlformats.org/officeDocument/2006/relationships/slide" Target="/ppt/slides/slide9.xml" Id="R963dee3fb0344f8f" /><Relationship Type="http://schemas.openxmlformats.org/officeDocument/2006/relationships/slide" Target="/ppt/slides/slide10.xml" Id="Rceb08ac72a5e4ac2" /><Relationship Type="http://schemas.openxmlformats.org/officeDocument/2006/relationships/slide" Target="/ppt/slides/slide11.xml" Id="R92dfd83cd88d42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0627ffe16b42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9c61b7d9ca4d2c" /><Relationship Type="http://schemas.openxmlformats.org/officeDocument/2006/relationships/notesMaster" Target="/ppt/notesMasters/notesMaster1.xml" Id="R365eb77fccbb4d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62b55dca21492b" /><Relationship Type="http://schemas.openxmlformats.org/officeDocument/2006/relationships/notesMaster" Target="/ppt/notesMasters/notesMaster1.xml" Id="R7887a8431cde4f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4196db04b44ae7" /><Relationship Type="http://schemas.openxmlformats.org/officeDocument/2006/relationships/notesMaster" Target="/ppt/notesMasters/notesMaster1.xml" Id="R61b4e316108043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ac5b62a89148b3" /><Relationship Type="http://schemas.openxmlformats.org/officeDocument/2006/relationships/notesMaster" Target="/ppt/notesMasters/notesMaster1.xml" Id="R9d990f7c1bc846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8fe2504acb4440" /><Relationship Type="http://schemas.openxmlformats.org/officeDocument/2006/relationships/notesMaster" Target="/ppt/notesMasters/notesMaster1.xml" Id="R763c0e36e28741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037b0b030746ac" /><Relationship Type="http://schemas.openxmlformats.org/officeDocument/2006/relationships/notesMaster" Target="/ppt/notesMasters/notesMaster1.xml" Id="Rf25ce27874ec4a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1e6111c9284f45" /><Relationship Type="http://schemas.openxmlformats.org/officeDocument/2006/relationships/notesMaster" Target="/ppt/notesMasters/notesMaster1.xml" Id="R235abe921768472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f55c40a0a9411b" /><Relationship Type="http://schemas.openxmlformats.org/officeDocument/2006/relationships/notesMaster" Target="/ppt/notesMasters/notesMaster1.xml" Id="R1691f4e71e5042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555f6eb67842b9" /><Relationship Type="http://schemas.openxmlformats.org/officeDocument/2006/relationships/notesMaster" Target="/ppt/notesMasters/notesMaster1.xml" Id="R87d5e43bb58e46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f0c46112344f6b" /><Relationship Type="http://schemas.openxmlformats.org/officeDocument/2006/relationships/notesMaster" Target="/ppt/notesMasters/notesMaster1.xml" Id="Rb694ee17674a43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4bdb06898cb4685" /><Relationship Type="http://schemas.openxmlformats.org/officeDocument/2006/relationships/notesMaster" Target="/ppt/notesMasters/notesMaster1.xml" Id="R7470162ffdec42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03783e706f4c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4e17dad8da4df4" /><Relationship Type="http://schemas.openxmlformats.org/officeDocument/2006/relationships/slideLayout" Target="/ppt/slideLayouts/slideLayout1.xml" Id="Rbce5925bff2345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e5925bff2345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2f60f393684559" /><Relationship Type="http://schemas.openxmlformats.org/officeDocument/2006/relationships/image" Target="/ppt/media/image.png" Id="R777e97d7774241ae" /><Relationship Type="http://schemas.openxmlformats.org/officeDocument/2006/relationships/notesSlide" Target="/ppt/notesSlides/notesSlide1.xml" Id="R53fed97d54e04f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5981f7a0d54073" /><Relationship Type="http://schemas.openxmlformats.org/officeDocument/2006/relationships/notesSlide" Target="/ppt/notesSlides/notesSlide2.xml" Id="Rd6fb5f1a471349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c2f2b415104f40" /><Relationship Type="http://schemas.openxmlformats.org/officeDocument/2006/relationships/notesSlide" Target="/ppt/notesSlides/notesSlide3.xml" Id="Ra7ac8d2a6b2c41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7f46adca846fe" /><Relationship Type="http://schemas.openxmlformats.org/officeDocument/2006/relationships/notesSlide" Target="/ppt/notesSlides/notesSlide4.xml" Id="R70f301f0f3ef49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9a07b52894b4a" /><Relationship Type="http://schemas.openxmlformats.org/officeDocument/2006/relationships/notesSlide" Target="/ppt/notesSlides/notesSlide5.xml" Id="Rb642ab5cfdbe4b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4c8ce6fbbb4175" /><Relationship Type="http://schemas.openxmlformats.org/officeDocument/2006/relationships/notesSlide" Target="/ppt/notesSlides/notesSlide6.xml" Id="Raea0436ae66f46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eb486bb814614" /><Relationship Type="http://schemas.openxmlformats.org/officeDocument/2006/relationships/notesSlide" Target="/ppt/notesSlides/notesSlide7.xml" Id="R6e5644d4b06246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ebe545b2c4719" /><Relationship Type="http://schemas.openxmlformats.org/officeDocument/2006/relationships/notesSlide" Target="/ppt/notesSlides/notesSlide8.xml" Id="Rd3f8b47108a844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6e9f14a994107" /><Relationship Type="http://schemas.openxmlformats.org/officeDocument/2006/relationships/notesSlide" Target="/ppt/notesSlides/notesSlide9.xml" Id="Re6dd53fb7b9549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ad3d355794578" /><Relationship Type="http://schemas.openxmlformats.org/officeDocument/2006/relationships/notesSlide" Target="/ppt/notesSlides/notesSlide10.xml" Id="Rebe5c5cf44cd47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23c4378c34502" /><Relationship Type="http://schemas.openxmlformats.org/officeDocument/2006/relationships/notesSlide" Target="/ppt/notesSlides/notesSlide11.xml" Id="R05167c999b314a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4429F5-E8D4-45D8-8A5B-99E190F6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6B462-A22A-4E09-8C3F-17580C2A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D1577-9295-4EFF-8817-E5397EB7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Hubspot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24C6E-1612-41DD-921D-DEC6577A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to boost local orders and keep the team aligned.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88078-E692-4341-9DCA-9165B951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80A500-C7B1-4CDF-8158-1F08E081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6B986A-32DF-485B-8509-9B0248FE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3024D9-FA16-4B66-97A9-876A0571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e97d7774241a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37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FDE877-DD8B-41F8-97E2-F551CA80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D7492-DF0B-44C9-AD59-6812CD0E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83DFA5-218A-4C2E-8CC1-41C6F3BAA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0679B-D086-4B8B-9675-A6D82B00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85EC09-03F1-4569-B37F-9D325611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hubspot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DAB80-3AED-43C5-B6B3-AE2D9794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827884-BAD3-4C63-A36A-EC3AA9E1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07A9B-C231-4C7C-9B52-B25AE319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C46324-0763-4F3F-A76B-21B09E64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FA2A0-AF62-4D91-ABC5-3CAAC0FD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4A2930-BBA1-4D27-B891-3DA95375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26A52A-94B8-448E-9CF6-7AD48852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6C8B7E-5E66-4333-B09B-FD20F6CD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24F258-B42C-4132-9E16-8C6C0A067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9BB267-E478-4D3A-AD57-D9097D32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C439EB-2057-42E9-A710-A8799E9D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DDDE98-BA25-41E1-9CCC-CD6B8F09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2DE243-3C0D-4ECB-9E4B-70984DF4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5AB720-3F3A-4039-899E-3847A021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3105B6-4031-4310-9AAD-4DA7B349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46794E-54E7-45F6-B082-5544A713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2100793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D0BAA-B990-4A84-9E0C-C4FFEF3B7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10D171-62E4-44D4-9972-30EEA224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003AF7-0412-4DB3-98E0-4A531B4A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BF301-83A1-49E1-8476-F2973724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93FFB-DB54-40B3-80CD-51176256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content around launches, holidays, and customer stories.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147AF0-7102-42F0-B87B-325D581C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EC73E-5D6A-4170-AA09-3A51B18D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368710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C64406-149D-401B-A48A-0589A473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A41902-9996-4DB0-A7B9-E0C93B41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81A43-02BA-42EA-A09A-C0A11A4A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177DC-CD3B-4E52-A7F4-F7D78465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0EC9B-26C5-44F5-8173-6F11BBC9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hubspot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EBA3B-4180-4796-ACD6-3440560A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02338-D555-4624-91BF-A7B8D157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B6D14-F44A-4AAE-BD3C-44B5853B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9E803-9B68-49E1-848F-5A12574B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hubspot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DCB645-5B93-4279-9696-4501543D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B1B393-DB92-40F6-9FA1-E50D6513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3D86E-D252-4AAE-A004-AAE4AAEF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8124C7-BBEF-4282-A171-270783F6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C59877-45DB-4489-B6BE-A9810A77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launches, holi…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294B92-86A9-45F1-812E-666099B7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2C9F1A-7D5A-489D-B54D-E2EC47988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145E1F-A66E-474A-B063-7BA94F65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446B7-6207-435A-9140-AFF62DBE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EF72C6-432F-41D3-92A0-F06BF08A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and publish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6D74B-4A8A-4024-A5F9-9B56CCAB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993186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331303-9F80-4F2C-8629-5C7079D3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3BD62E-7877-4596-AC60-10ABC201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34C0C-0417-4DDA-B64F-D0B1DEA0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7103F-0A17-42E0-A2E7-06C5C33D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99D3D-9EF4-4128-800F-C86FFC46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8E8DF-FF0C-4289-B08E-933A7BDF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1AC4CF-351D-498B-BFED-8161B81E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D8D4E9-7916-4E07-9C8F-18C85AEA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B0D685-5265-42DB-93D8-C9A72987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0C78E4-EB95-43BC-A879-9E79BD90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B2166-0DD9-4FCA-B915-DE2FE9301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ACB1D1-4841-4332-BE36-1B2F2D66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7A0E22-459D-454A-AADC-E140ADAC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BF7472-20F7-4508-9982-9AAD31E9C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3CC428-C047-41A3-842E-4B6A48C8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8C93E8-5BD1-491E-B29E-83EB5FB0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9351C7-797B-4F84-857B-B39767EE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4C940B-41C0-40CC-9986-ABBACC57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555ABD-A2C5-4489-AE28-AE0D59E6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8B61AF-594B-495A-A2CD-567F6386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541C3-DBFE-4C52-A7D7-D3C2853D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6B06D9-0023-4B7A-A326-642B2B2F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528C1E-69F1-4FEC-911C-0E8BAFEC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3A52C9-5124-46A9-947F-0E83A704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926E96-1274-4166-8864-839E692F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publish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132AEB-836A-415A-9A63-0A1C55394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47717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ED5CEF-EE2D-4712-8367-C7C686EF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36BCB-9961-4619-9B44-F589EE7D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D6301-6083-4967-9CBE-8EE062FD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79A73-F12A-4C38-A596-C9FD206E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F81A2-E79A-40F8-A7B1-BBD806B4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hubspot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2A255-B723-4DF4-B04A-E195787A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9E18F-44BE-4343-969B-29C0B5C9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E7AD3-FD50-4832-A738-B9FCC988D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D3B63B-4092-452C-9BC2-3A497BEF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9134D5-FA5B-4001-A97C-A0AEAA2A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CA75D6-F382-47C5-89A0-A88DA9A8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go out late or overlap with promos.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EC79A9-872D-4D9E-9570-D0D449368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CD23AD-0CD3-4571-9351-774C2E11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 one knows who owns each draft.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F36A74-B9BF-46BD-A538-B5CCD0A8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3593B3-E059-4288-BA7C-2D8CD445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56E7FD-CE81-4B06-BA2C-DD0C6651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DA6291-E7C1-4ADB-A182-D37E0187D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keeps every post visible.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A8A6F-0931-43B3-8DD1-E813A308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AAB90-5DCF-438F-9439-136882BE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Campaigns, launches, and stories stay in sync.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F63BC3-E9E8-44B3-8E6D-4A7C1F7C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AF4607-3C10-4F23-926F-39438373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work faster and with less confusion.</a:t>
            </a:r>
          </a:p>
        </p:txBody>
      </p:sp>
    </p:spTree>
    <p:extLst>
      <p:ext uri="{BB962C8B-B14F-4D97-AF65-F5344CB8AC3E}">
        <p14:creationId xmlns:p14="http://schemas.microsoft.com/office/powerpoint/2010/main" val="19528014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C0628D-E607-420B-A6D8-4BF4AEEC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6467A-5E17-457C-ADF2-878215A7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F7017A-6BBC-4FBB-8144-8B584C10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F28AEB-7A07-46A0-89C9-9E05D567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4ADB1-0BFA-4541-8304-B83E1FC1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0BCD0-530C-4A8D-91AE-F09FCF9B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2E7D4-1CCF-4BD8-AC70-1173CA6C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F1869C-E8F2-4158-A0FF-13184B7D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129D43-819C-4E80-B5E0-A809C4005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F78C7-5BBD-4026-BCA0-F02C2756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gets posted, when, and by whom.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4EF0E-264D-4557-956A-75C18C67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5ED7AF-75D9-4CF5-A22E-3E464130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B04C28-F98B-4805-B795-1CA1181B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30E42E-B8FB-47B5-BFA9-4363C653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251BC-5D82-456B-8787-9F94FE7B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prompts and deadlines to keep ideas moving.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86EB84-B29C-4B36-AD1A-31B7F98A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DF1792-B6EB-440D-9A3D-872830D4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CA181-0BE9-4567-9D64-D944AED2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F16F0D-CED7-484F-BAAF-883BE185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27333D-F28B-418C-AFB6-492B2768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way to see how posts support promotions.</a:t>
            </a:r>
          </a:p>
        </p:txBody>
      </p:sp>
    </p:spTree>
    <p:extLst>
      <p:ext uri="{BB962C8B-B14F-4D97-AF65-F5344CB8AC3E}">
        <p14:creationId xmlns:p14="http://schemas.microsoft.com/office/powerpoint/2010/main" val="15374971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2B6B50-160B-42E6-845F-5C0902CA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85ED76-2CEA-4039-8F4C-5ADFDA78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26D2D8-B2DC-4882-A168-988513B3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2CFDE6-210A-468C-83AC-3A8B8D85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FCAC8-19F0-4201-A29F-031BE8C1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5D2FF-CA18-472B-B801-0E15FEA9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7BD89-7C5B-4264-B3E5-57FCE3F9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ADE6A-B369-4074-859A-09D3430F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3A4ED6-94AE-4CF4-A59F-156DDF9D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FFE0F-E979-451D-A5FD-70E2019B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478E7-023C-43A2-9B32-F75F9DED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36CF7-9551-49D9-B4CB-CDE99104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F73F9-C894-4DC4-8425-8106D98B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FA984E-FE01-44D7-8AA1-81FA9DBF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F9586A-5C28-471E-ABB5-BC538C47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79B92-376B-4F6C-B171-7F6E4792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BEEEB1-9C01-49D8-A292-ECF6EE97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7BD29B-B8EC-4025-A4B5-29A73D14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CEFF3-7880-48C0-895A-EEC979C1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065C10-BF23-4BB4-B240-FB582889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577AA-BBC5-499D-BDBC-0E076D7BD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B22D63-C341-436B-8822-617640410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7FD448-2A52-4879-91E0-0FF433B0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D84208-BE08-4C9E-8F82-FEA66E41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F962A7-CD62-40F7-B326-2B135DA75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464C2F-D98F-42EF-9FED-368DF613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1BBE38-7D39-49B5-ABB0-A4EFB37C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297238-E7BF-4D66-88E8-B17BF6FD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5A7C49-7371-4498-BBB5-8C8536AE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11444415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EE3888-5CBB-4225-AA09-30DE6F38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69BE5-1C42-4ED3-BED8-B7489D9A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C29094-E1A5-47A5-9085-4A938811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A1CC52-2E08-4060-B8C2-26F56DEC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E608E6-A4AC-4C30-83F7-82227EAA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hubspot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06D3F-3B1B-4E7A-8A89-7AD4541C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5E658-3A90-48A0-9263-FEB93584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4EFFA-5CA6-426E-9F1E-4EE5B0F9D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bakery organize a month of posts around product launches and events?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3FD487-19F5-41FB-B52B-42D1E928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A8CA5-309F-4139-B128-8338C109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70B4F5-7E11-4971-B221-C292FACED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B4E4F-CC9E-4BD2-8D42-47A82F69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769422-57B0-4F5B-8516-7D95E3D2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C9537-0435-4F13-A5F3-0A14DBAAF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A3DD40-F1B4-4860-A9B3-1F3D2638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DB274-AA6D-48BA-8D8B-B2C46D52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3D3A04-A24F-4823-95A2-E12B19AF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BD168F-998A-46C3-AC6C-9CA05733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publish</a:t>
            </a:r>
          </a:p>
        </p:txBody>
      </p:sp>
    </p:spTree>
    <p:extLst>
      <p:ext uri="{BB962C8B-B14F-4D97-AF65-F5344CB8AC3E}">
        <p14:creationId xmlns:p14="http://schemas.microsoft.com/office/powerpoint/2010/main" val="7053551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296206-B5AA-4F30-BE8B-0068D055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313494-6E2D-457A-AA70-DE159BE9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DECBF9-DA87-4F16-90AD-D7333A6C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543AB-770D-4C81-ACDD-7B97F272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0EB1E-F0CB-48D1-817F-835ED62C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hubspot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A98D6-4C4E-4BD7-99BA-EDD1DAFE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E83BE-42DA-4F33-9092-03791868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48AF0-741B-4B30-ABF9-9B80378D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DAA9F-A1A9-4B6C-AD35-7545614E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FF5FF2-55CC-41BA-97B5-69858E470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F3E66-3757-4FB7-9B85-706FA111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18A88-BF2E-4D48-9951-C4F95901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D3F0C-E085-4FA7-A966-564F332E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3E1A11-080B-44F5-8C1A-5059F4EE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4EEA3-C0C5-499B-98B1-891021B5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37946D-F32F-4563-B741-733ED719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36A71D-897A-4446-821E-21E75884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52EB1E-443B-433C-96D6-1AD2D0E5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C30BD7-017F-42D5-A96E-AB0C7028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7403E2-D64E-48B7-8662-98A61FBA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EDD40A-7DA7-4B5D-B8C3-B517FC57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9764A5-5F83-41AE-A53A-DD5D88F3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7AC724-2886-4F93-BE0F-E43E2583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F61851-F40F-420B-A30E-4F450EEF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publish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FD739F-802A-446F-B351-AA4EC3BF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478370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A0371-858D-4E42-BC1C-54BD2CDC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AF257-1298-41A9-AED0-C4339CE5D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1225A9-3A7E-42ED-A351-E6984462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clear posting rhythm.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03C29-7082-4832-BB8D-7153BD1B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EF0736-4412-4980-8C40-0C872641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2AF42-5299-4C3D-AAE5-79CFEAD3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8DA7B-7741-455B-95DD-11B75F26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88934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2026-10-01T20:31:19.5950000Z</dcterms:created>
  <dcterms:modified xsi:type="dcterms:W3CDTF">2026-10-01T20:31:19.5950000Z</dcterms:modified>
</coreProperties>
</file>