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4a69021017444a3" /><Relationship Type="http://schemas.openxmlformats.org/officeDocument/2006/relationships/extended-properties" Target="/docProps/app.xml" Id="Re8d935c811fd482c" /><Relationship Type="http://schemas.openxmlformats.org/officeDocument/2006/relationships/officeDocument" Target="/ppt/presentation.xml" Id="R1d33fdaa1e5c462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d808c7e3ed64877"/>
  </p:sldMasterIdLst>
  <p:notesMasterIdLst>
    <p:notesMasterId xmlns:r="http://schemas.openxmlformats.org/officeDocument/2006/relationships" r:id="R77724b4ab7e34530"/>
  </p:notesMasterIdLst>
  <p:sldIdLst>
    <p:sldId xmlns:r="http://schemas.openxmlformats.org/officeDocument/2006/relationships" id="256" r:id="Rcd9d900a70c146a3"/>
    <p:sldId xmlns:r="http://schemas.openxmlformats.org/officeDocument/2006/relationships" id="257" r:id="Rc2eb7e665ece4eef"/>
    <p:sldId xmlns:r="http://schemas.openxmlformats.org/officeDocument/2006/relationships" id="258" r:id="R76c8cbc07d284308"/>
    <p:sldId xmlns:r="http://schemas.openxmlformats.org/officeDocument/2006/relationships" id="259" r:id="R0f68c02ed7314b9b"/>
    <p:sldId xmlns:r="http://schemas.openxmlformats.org/officeDocument/2006/relationships" id="260" r:id="R79c69577eb70401c"/>
    <p:sldId xmlns:r="http://schemas.openxmlformats.org/officeDocument/2006/relationships" id="261" r:id="Rddcebf72fea9423b"/>
    <p:sldId xmlns:r="http://schemas.openxmlformats.org/officeDocument/2006/relationships" id="262" r:id="Rbc5348066de9425d"/>
    <p:sldId xmlns:r="http://schemas.openxmlformats.org/officeDocument/2006/relationships" id="263" r:id="R7acdda8e51454cd1"/>
    <p:sldId xmlns:r="http://schemas.openxmlformats.org/officeDocument/2006/relationships" id="264" r:id="Rfb4119246b764894"/>
    <p:sldId xmlns:r="http://schemas.openxmlformats.org/officeDocument/2006/relationships" id="265" r:id="Rae08004ee2394586"/>
    <p:sldId xmlns:r="http://schemas.openxmlformats.org/officeDocument/2006/relationships" id="266" r:id="R13017d83f26a4d7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978aa27f30047a2" /><Relationship Type="http://schemas.openxmlformats.org/officeDocument/2006/relationships/slideMaster" Target="/ppt/slideMasters/slideMaster1.xml" Id="R3d808c7e3ed64877" /><Relationship Type="http://schemas.openxmlformats.org/officeDocument/2006/relationships/notesMaster" Target="/ppt/notesMasters/notesMaster1.xml" Id="R77724b4ab7e34530" /><Relationship Type="http://schemas.openxmlformats.org/officeDocument/2006/relationships/presProps" Target="/ppt/presProps.xml" Id="R8912c03dd4614c13" /><Relationship Type="http://schemas.openxmlformats.org/officeDocument/2006/relationships/tableStyles" Target="/ppt/tableStyles.xml" Id="R7563b57de7f841fb" /><Relationship Type="http://schemas.openxmlformats.org/officeDocument/2006/relationships/slide" Target="/ppt/slides/slide1.xml" Id="Rcd9d900a70c146a3" /><Relationship Type="http://schemas.openxmlformats.org/officeDocument/2006/relationships/slide" Target="/ppt/slides/slide2.xml" Id="Rc2eb7e665ece4eef" /><Relationship Type="http://schemas.openxmlformats.org/officeDocument/2006/relationships/slide" Target="/ppt/slides/slide3.xml" Id="R76c8cbc07d284308" /><Relationship Type="http://schemas.openxmlformats.org/officeDocument/2006/relationships/slide" Target="/ppt/slides/slide4.xml" Id="R0f68c02ed7314b9b" /><Relationship Type="http://schemas.openxmlformats.org/officeDocument/2006/relationships/slide" Target="/ppt/slides/slide5.xml" Id="R79c69577eb70401c" /><Relationship Type="http://schemas.openxmlformats.org/officeDocument/2006/relationships/slide" Target="/ppt/slides/slide6.xml" Id="Rddcebf72fea9423b" /><Relationship Type="http://schemas.openxmlformats.org/officeDocument/2006/relationships/slide" Target="/ppt/slides/slide7.xml" Id="Rbc5348066de9425d" /><Relationship Type="http://schemas.openxmlformats.org/officeDocument/2006/relationships/slide" Target="/ppt/slides/slide8.xml" Id="R7acdda8e51454cd1" /><Relationship Type="http://schemas.openxmlformats.org/officeDocument/2006/relationships/slide" Target="/ppt/slides/slide9.xml" Id="Rfb4119246b764894" /><Relationship Type="http://schemas.openxmlformats.org/officeDocument/2006/relationships/slide" Target="/ppt/slides/slide10.xml" Id="Rae08004ee2394586" /><Relationship Type="http://schemas.openxmlformats.org/officeDocument/2006/relationships/slide" Target="/ppt/slides/slide11.xml" Id="R13017d83f26a4d7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55cdf3f53b346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66efdfffd4f4f93" /><Relationship Type="http://schemas.openxmlformats.org/officeDocument/2006/relationships/notesMaster" Target="/ppt/notesMasters/notesMaster1.xml" Id="R3caa909fc2104fd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00a0a23b3054a90" /><Relationship Type="http://schemas.openxmlformats.org/officeDocument/2006/relationships/notesMaster" Target="/ppt/notesMasters/notesMaster1.xml" Id="R5f4aa1ceb32046e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f42d8a71cd84a77" /><Relationship Type="http://schemas.openxmlformats.org/officeDocument/2006/relationships/notesMaster" Target="/ppt/notesMasters/notesMaster1.xml" Id="R81f6c72c1a2e416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1e38f7e77724f0d" /><Relationship Type="http://schemas.openxmlformats.org/officeDocument/2006/relationships/notesMaster" Target="/ppt/notesMasters/notesMaster1.xml" Id="R1b592b05f57745b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3d44e01a1774391" /><Relationship Type="http://schemas.openxmlformats.org/officeDocument/2006/relationships/notesMaster" Target="/ppt/notesMasters/notesMaster1.xml" Id="R9d653ad91ead424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22e421e3e624f02" /><Relationship Type="http://schemas.openxmlformats.org/officeDocument/2006/relationships/notesMaster" Target="/ppt/notesMasters/notesMaster1.xml" Id="R5925896e9b834d4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25c558e176843fc" /><Relationship Type="http://schemas.openxmlformats.org/officeDocument/2006/relationships/notesMaster" Target="/ppt/notesMasters/notesMaster1.xml" Id="Rd8e460b7d0fd46a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98fca0e89784df7" /><Relationship Type="http://schemas.openxmlformats.org/officeDocument/2006/relationships/notesMaster" Target="/ppt/notesMasters/notesMaster1.xml" Id="R95cc9e3fd3a94c1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3b49dff113240e3" /><Relationship Type="http://schemas.openxmlformats.org/officeDocument/2006/relationships/notesMaster" Target="/ppt/notesMasters/notesMaster1.xml" Id="Rd275b046defe437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b936cc95d914faa" /><Relationship Type="http://schemas.openxmlformats.org/officeDocument/2006/relationships/notesMaster" Target="/ppt/notesMasters/notesMaster1.xml" Id="R18303e543e59434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c85cc6551e44ca7" /><Relationship Type="http://schemas.openxmlformats.org/officeDocument/2006/relationships/notesMaster" Target="/ppt/notesMasters/notesMaster1.xml" Id="R8dc9780b7abf42c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6dfd97c01c413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f4e7569809847ca" /><Relationship Type="http://schemas.openxmlformats.org/officeDocument/2006/relationships/slideLayout" Target="/ppt/slideLayouts/slideLayout1.xml" Id="Rfd9c2dec8aec4a8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d9c2dec8aec4a8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abe6909912403d" /><Relationship Type="http://schemas.openxmlformats.org/officeDocument/2006/relationships/image" Target="/ppt/media/image.png" Id="R12fd27cba65d417c" /><Relationship Type="http://schemas.openxmlformats.org/officeDocument/2006/relationships/notesSlide" Target="/ppt/notesSlides/notesSlide1.xml" Id="R03694b74ceab40c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bd82ae81e24b59" /><Relationship Type="http://schemas.openxmlformats.org/officeDocument/2006/relationships/notesSlide" Target="/ppt/notesSlides/notesSlide2.xml" Id="R920fb2d0aa3e41b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d1a1cb5d6f4ba8" /><Relationship Type="http://schemas.openxmlformats.org/officeDocument/2006/relationships/notesSlide" Target="/ppt/notesSlides/notesSlide3.xml" Id="R5822b0f0a6144ed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e4d940c60a4387" /><Relationship Type="http://schemas.openxmlformats.org/officeDocument/2006/relationships/notesSlide" Target="/ppt/notesSlides/notesSlide4.xml" Id="R3ad8bf2789d5455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ae71d018a94d3b" /><Relationship Type="http://schemas.openxmlformats.org/officeDocument/2006/relationships/notesSlide" Target="/ppt/notesSlides/notesSlide5.xml" Id="R2e416c5e8fe14a7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b6570ce1ad43cb" /><Relationship Type="http://schemas.openxmlformats.org/officeDocument/2006/relationships/notesSlide" Target="/ppt/notesSlides/notesSlide6.xml" Id="R6e6f36f78413458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02e334bd094570" /><Relationship Type="http://schemas.openxmlformats.org/officeDocument/2006/relationships/notesSlide" Target="/ppt/notesSlides/notesSlide7.xml" Id="R907a5cf23c124ae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bc5ba030c149d4" /><Relationship Type="http://schemas.openxmlformats.org/officeDocument/2006/relationships/notesSlide" Target="/ppt/notesSlides/notesSlide8.xml" Id="R7c2a89fd7f89434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d5077d354c42c8" /><Relationship Type="http://schemas.openxmlformats.org/officeDocument/2006/relationships/notesSlide" Target="/ppt/notesSlides/notesSlide9.xml" Id="Rcde45bb7443c4bd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c8060043be4632" /><Relationship Type="http://schemas.openxmlformats.org/officeDocument/2006/relationships/notesSlide" Target="/ppt/notesSlides/notesSlide10.xml" Id="Rc7a53ff66135424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162df191af48ff" /><Relationship Type="http://schemas.openxmlformats.org/officeDocument/2006/relationships/notesSlide" Target="/ppt/notesSlides/notesSlide11.xml" Id="R4d2bca98feab48d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4EB7B2-0186-46A4-8818-A47303B3E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57EB48-F0F7-450B-AD51-CE209884D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01C29F-B618-49F0-B689-C9C49D5C3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 Am Music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929BB4-CC5A-471D-B46F-73B599C9D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bedroom producer turns late-night sketches into a debut EP for a local showcase.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F830E8-BC01-4493-838B-9FCD412EF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F97FC8-195B-42FA-9765-41A090745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9E4C5B-52F1-4F7C-B3F2-D97743B42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A132C0-D567-4245-8320-A20E49E32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fd27cba65d417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4382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8AB56E-81A3-41D2-9B25-BD679ED9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29DE78-6648-45C0-9751-F78E5DFCD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CE25AC-E584-4E4B-A8F5-3EDBE17BB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1F5A2D-36D4-450F-B00B-997EA9565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CD6965-06CC-4801-AF75-C0A1DE7A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 am music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7C5083-14F1-409A-9CDD-71423CBAF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D269BC-C7E8-4106-B4FE-C0BA95C9B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C258A9-C9C1-4A01-9EA6-AC36F1528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Origin 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4E283C-55E8-4EA5-AD8C-05FB65219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Collect raw ideas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4ED6F1-E3BE-45DA-B7CF-6B07926CE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40EF67-B4A9-4AF3-95A8-0ADC16DAA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079FC5-F657-415E-A865-7D1E208A3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Sound Design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E58DCF-8301-48F2-9783-BE218FC62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Shape the hook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1C0D3E-8D2F-43C2-BCAD-D17F58531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E258B6-67E0-4584-8833-B550B36B0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358353-2123-48A5-8005-1A9AFE92F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Track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CF446C-DEC4-4BB6-BA69-11A427809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arrangement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5F141C-9F47-488C-9C62-4B28E2CDE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95EFE8-5ADF-40E9-AADA-40C10B3FD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77AAA7-871B-4B43-899A-6F481FEEF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Live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B500E1-5BF5-4490-94BC-71DFDC88E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mix</a:t>
            </a:r>
          </a:p>
        </p:txBody>
      </p:sp>
    </p:spTree>
    <p:extLst>
      <p:ext uri="{BB962C8B-B14F-4D97-AF65-F5344CB8AC3E}">
        <p14:creationId xmlns:p14="http://schemas.microsoft.com/office/powerpoint/2010/main" val="20047284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543961-2D01-4CBE-93CA-070CABE17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0A32EA-FA05-45A9-ABB6-CDD6FA5F5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988C5D-D049-41CB-9970-82AD939A5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C41F47-922F-455B-A1CA-AA530E0B2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8F3B0C-C092-4FCF-B0E3-B2A1B5FE8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loops to a finished setlist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D08B29-35DB-42B9-BACF-8814CD966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9C80C8-398B-4DA3-8F9D-B21614CB0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801692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B7E036-E292-4FA8-9B4D-C7B2DCC2D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5EB57D-11BD-41DD-A246-6D2BEC544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7A7C24-9053-4343-B99F-470DF8707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14A162-387C-48E4-915E-75CFC0DEF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2DF9A4-07A9-4ACA-AA1F-268BD4189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i am music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B00F34-6455-4315-B002-E2037235E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EAB6AF-5728-46F5-A5FE-5D63750AE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EAE8F2-BBF0-4643-9405-322194F80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C47636-3F26-4B9A-BD92-DC6D87B7A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 am music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E9ED68-F1C6-44D0-8F33-EECE824F7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E04BAD-057D-4990-91A1-0F10B1E2C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4C56A6-E59F-408E-9EEF-48533BA49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8D1113-99D5-44AA-827F-65E27D92F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7EB2C7-BDF1-4573-8DC4-5E978F1C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loops to a finished setlist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B708EE-59EC-436D-AED7-9582FF9EE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C09987-6067-4D04-89EF-E70284B0B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1ED2C5-4175-4415-917A-F3B9D75AB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3ABAC6-65C4-4452-9AFA-6BBED6894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797F06-8217-4054-9E82-F3CFBD2C6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Plan the release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4CDE14-EDEA-4E76-82C9-BF87CEF62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750359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DDC7CA-65AD-441B-B0E7-96AE2ACF4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DA6D4E-7763-4EEA-AC8A-B071BFF44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1ADAF0-A602-4075-983C-7CFFC524B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D6627A-A5A1-441A-B051-100EA7B26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7C8931-91D6-4BDF-B857-F2AD170EB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169441-9446-492E-9CA5-243EC778D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6805AF-372A-4FC3-B5BC-17313CCCD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557FDD-2D2A-4F3D-9416-1BE03F1F0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D11D4F-647C-4124-99FC-02C0E13AB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Collect raw ideas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D60C9C-8C59-4DCC-B1C9-EA7CEF067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AAB59A-F82B-458A-8C6A-851E8152B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20F9F7-AA36-4F16-B373-69D586E7A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A0D051-66C2-471D-A1ED-3CC11B802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Shape the hook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599EC1-E7DD-4D67-8194-EB53237A5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751FF9-3CB6-450E-8C9C-DAC50D0DF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E8E649-61C5-4B77-9ACC-C11A91CB5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48CFCB-0E18-443B-AFFD-66989901E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the arrangement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D062E5-5AB3-4BA7-8C21-259B8F578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66556B-2D49-4AD8-A44A-B5F47806C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731322-ED30-4A8A-95BC-42F369B32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4B6EF6-29F5-4D34-BA01-D497A140E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mix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215482-244C-49A3-B59E-65E22F2E8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1F7103-14EF-457B-9A43-649281B48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8342FD9-6B8B-4CD4-8F2B-017210CEE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05AF13D-3D6B-494C-B869-5B1FD8A22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the release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B29845-F19D-4C94-BF1F-51DFED0AA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205707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992163-6340-4224-83A6-61861B3F3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AB994E-1D63-42A4-8B1D-3674742AD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07ADFD-6E71-4F99-8764-E98D28971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D2DD39-717D-445A-986D-91C23FE53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AE8C9A-65AC-48BD-BA8C-D39C6D722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 am music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428BAD-D04F-4565-A948-C418A35B2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B2B124-FB16-455C-B7E5-E48D11ACB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92B448-E8FA-490E-BCA4-62F4739B1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381A46-2215-4D1C-8138-8ECA74CC8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6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Half-finished demos with no clear direction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100C03-40FF-41F7-AEDF-74D6DD4F9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2DA815-B2AC-4326-8F19-FAB4B137A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Great melodies that never become full songs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32A919-4D9A-4A3B-A0B7-E1E37B53B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75D20E-806A-486B-8911-5280C1EF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setlist that feels disconnected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69003D-CE3E-4B72-B1BC-92816416D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D6CC61-106A-440D-A782-ED2F62CBD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295D80-085F-47D3-B599-1C9B27C48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F865FC-802E-4FB5-9C15-F288B809E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focused EP with a consistent mood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682CF6-8976-4B20-BF98-BB6A0520D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3865BD-A9E4-42F8-BD19-B80910608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Stronger transitions between tracks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87C645-3FAA-40EC-B7F6-37B3ECDDA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69A71F-F8C8-4551-96F4-78C3CC979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confident story for the live debut</a:t>
            </a:r>
          </a:p>
        </p:txBody>
      </p:sp>
    </p:spTree>
    <p:extLst>
      <p:ext uri="{BB962C8B-B14F-4D97-AF65-F5344CB8AC3E}">
        <p14:creationId xmlns:p14="http://schemas.microsoft.com/office/powerpoint/2010/main" val="74556724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F15AE7-7710-4E19-B165-1936CEC28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D1200B-5AC9-4978-82E0-AC2D1C339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0301D8-C529-41AD-AF81-ED619C349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57E46C-56C7-446D-B769-0393AFAF3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59849E-4679-4AF1-AA78-D6594DBB0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17AF70-AF99-4536-8872-F275A0F88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1D2E27-2F48-4EE9-831D-869D476E4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AE284E-21DD-46BC-854F-B8D16F01E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E3B356-A881-48E9-8ADC-3F7E3D7C9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INDIE ARTISTS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070104-B9A1-4CD0-87F1-2AAC01FFA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turn scattered song ideas into a cohesive project.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CB80BE-F61F-4124-A63F-A3512CD8D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47A34C-7363-430F-BA18-D4CAA7194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D0628D-48D6-4B30-96D9-36A162513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3A8D42-AD6A-475A-999D-5A957770F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MUSIC STUDENTS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6A4414-F18E-4309-AD6D-2C5F77C02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example of how a track develops from demo to performance.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523BC3-E0C7-4A17-86F5-1D7BAC227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E5948C-5145-4F5F-81D3-1E7C7BD18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3E2EC2-10E7-4699-BC4E-EB918F5B1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9274E7-EBE3-460A-AB12-27811FABD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EVENT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EB4B66-F735-4A7D-AAD9-1FA9AD473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story for presenting a music concept to collaborators.</a:t>
            </a:r>
          </a:p>
        </p:txBody>
      </p:sp>
    </p:spTree>
    <p:extLst>
      <p:ext uri="{BB962C8B-B14F-4D97-AF65-F5344CB8AC3E}">
        <p14:creationId xmlns:p14="http://schemas.microsoft.com/office/powerpoint/2010/main" val="844018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F62A621-9001-41D3-B20D-F8EACD3A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DC6359-EE27-4E68-B319-DA4A7C36E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80D2A8-C200-4D1D-BB05-295DDF3F4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CFD62C-1F43-4F1B-975D-3C17E7357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440E2C-7FA8-4FF8-98C8-879EEEA49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F95D6A-A53F-40D6-B70D-338C7B7C4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802B64-9773-4AE3-B4FC-C1E0D6466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16EAB8-F8C0-4089-B13F-33725CFCF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3B05CB-E50C-424F-95B8-132B4F63E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0068AB-0038-4F5D-904C-997939A28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7538A0-2C9B-4092-8898-86472E5EF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Collect raw ideas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75C350-4799-42CE-9BD9-02BAC32BC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F26C1E-DF98-4582-BCFD-C221F458B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FC04DF-B938-4ADE-A4AE-DF6D780F5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929884-10CC-4B08-AE6D-4DD975426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C904B2-8E70-4F28-93C6-0577B93D1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83E0D9-970B-4579-973D-7967EE381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Shape the hook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FBCA78-FD42-4BCA-82FD-7A5D46EDA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931E70-44C0-4EC8-A720-F51DA1AC9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973F78-DE74-461D-A3CE-E129D5038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ECDB83-811C-445C-BF8A-1D68652B7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2C575E-B8BA-445B-8B4D-2934A0034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690EC8-51D2-4E42-912F-EDD761518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the arrangement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DB9D427-D382-420D-9847-1F859618C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522307-4B86-4E97-9A81-61A0CEEDE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5C7440-9D4C-4EEE-A27B-AD2042BE6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EAEF24-71E4-4636-8556-1ABEC627F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3EBECF5-2A1A-4E35-B2F9-2BB8992EB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8C2E2F1-23A4-43AA-9EE4-A5DAE99DC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mix</a:t>
            </a:r>
          </a:p>
        </p:txBody>
      </p:sp>
    </p:spTree>
    <p:extLst>
      <p:ext uri="{BB962C8B-B14F-4D97-AF65-F5344CB8AC3E}">
        <p14:creationId xmlns:p14="http://schemas.microsoft.com/office/powerpoint/2010/main" val="4334234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42F3DD-FFF9-49E4-9C5B-EC563D8C3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58843E-9164-4DFA-9B66-897B195D7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F40900-E974-4B8E-9B01-FA3529D8B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A86103-B3F7-46F1-81A5-F6CBE4CAB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3F3D88-600C-448D-94FD-8C8C76260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 am music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A8012D-306B-48B0-BB84-741D2899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2E42C5-CA78-4F7D-BE45-8F199D69A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3EBA84-5CBD-4422-8481-B6EC70A20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58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one artist turn late-night sketches into a polished first set?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7BDC36-5CBF-4DC4-9802-BA471DC58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A6B475-8786-4574-B3D3-42156F1F6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A117DE-5AD3-408D-BD14-B3C3729B6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AE55BF-CAC0-4B53-8708-2957B869E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Shape the hook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75D7BA-A5C2-4F3C-B56B-F2D173E93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87A769-87F9-4908-B1D7-E9CD424D7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23224F-7240-4815-88CB-9801C8BBB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the arrangement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CC75C1-7D75-4DA2-919E-DF3273BCA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8747D2-08A4-4678-8EC3-963D4612E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451102-4994-4F3E-B434-08CBCAE30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the release</a:t>
            </a:r>
          </a:p>
        </p:txBody>
      </p:sp>
    </p:spTree>
    <p:extLst>
      <p:ext uri="{BB962C8B-B14F-4D97-AF65-F5344CB8AC3E}">
        <p14:creationId xmlns:p14="http://schemas.microsoft.com/office/powerpoint/2010/main" val="183098467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3C464BC-C6CC-4D11-A46C-00C59718E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9594E1-619E-45DF-B0A6-007C3E141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67A21C-ED36-4191-9979-5EE805460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9A9688-980D-4EB0-9C5D-35FA1EBB4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F1248B-D0D5-4243-BF58-D8873D207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 am music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650F62-F577-4A35-AD13-3C64B2BBB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1085C1-C126-4517-9311-08AFBE96A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E0763B-AC6C-4032-A6C3-0D139E372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B60E96-FF8A-4D87-A1C1-4BABE63D2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Collect raw ideas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CB37A8-0A65-4A5E-ADDF-08548E1D4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3B23B0-7AB8-430E-829C-E39394FDD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73CA85-7513-42E4-8521-E7B6394D4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84145A-CE2A-4053-81E8-997162042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CCC086-FF98-4DBA-85DD-FB0CD5B95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Shape the hook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1D07AA-5222-4CCC-B2DB-20FAF7C13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A72903-5A4A-496C-9DFD-53C20334B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3D5E43-8A39-42E1-9E0F-0A2B63C4A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90A97F-F4DE-4852-A990-6F08E09FF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9EF76C-CAF6-44F1-A623-76EDBA2F7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the arrangement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CE6D95-04D7-4579-9BC6-39EB531E8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546578-8293-4DC6-933C-E4265ED0E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391FB7-3766-4FD8-BE67-88407CBF1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AD7D8C-3DB1-4291-81EA-C08B42D83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ABA32D-CF66-4E7E-9C6F-AA48D7FD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the release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51B481-99E1-4DB0-A38D-250EB5E4E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525952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491978-FDB2-4C89-889F-9B0CE1705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2442BA-D76D-4BA8-A137-BAFF77DDA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CFC1F8-CF83-4A2F-8A16-DD6E88D79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first beat to final encore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48C1EE-88D3-491C-B108-5BF34AC7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C6CDB0-B323-4C2A-8378-0D491C254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B3BE76-B892-4029-BE6B-1D959E969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BEBD91-001B-4748-90BB-8228E4CA8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798720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2026-10-01T22:21:44.2630000Z</dcterms:created>
  <dcterms:modified xsi:type="dcterms:W3CDTF">2026-10-01T22:21:44.2630000Z</dcterms:modified>
</coreProperties>
</file>