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c17a57cf4c3464f" /><Relationship Type="http://schemas.openxmlformats.org/officeDocument/2006/relationships/extended-properties" Target="/docProps/app.xml" Id="Re66c7ee3df164172" /><Relationship Type="http://schemas.openxmlformats.org/officeDocument/2006/relationships/officeDocument" Target="/ppt/presentation.xml" Id="R9ab64384d23740b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b5aeed9df454f9f"/>
  </p:sldMasterIdLst>
  <p:notesMasterIdLst>
    <p:notesMasterId xmlns:r="http://schemas.openxmlformats.org/officeDocument/2006/relationships" r:id="Ra84e52fee05b46ca"/>
  </p:notesMasterIdLst>
  <p:sldIdLst>
    <p:sldId xmlns:r="http://schemas.openxmlformats.org/officeDocument/2006/relationships" id="256" r:id="Re43e27c1d5e04a90"/>
    <p:sldId xmlns:r="http://schemas.openxmlformats.org/officeDocument/2006/relationships" id="257" r:id="Ra28eb8e462ec4acd"/>
    <p:sldId xmlns:r="http://schemas.openxmlformats.org/officeDocument/2006/relationships" id="258" r:id="R71c33b2174764c2c"/>
    <p:sldId xmlns:r="http://schemas.openxmlformats.org/officeDocument/2006/relationships" id="259" r:id="R8598446ad6714952"/>
    <p:sldId xmlns:r="http://schemas.openxmlformats.org/officeDocument/2006/relationships" id="260" r:id="R7da422515f7947af"/>
    <p:sldId xmlns:r="http://schemas.openxmlformats.org/officeDocument/2006/relationships" id="261" r:id="Re62a8162c6c34e94"/>
    <p:sldId xmlns:r="http://schemas.openxmlformats.org/officeDocument/2006/relationships" id="262" r:id="R04857c20190b4f57"/>
    <p:sldId xmlns:r="http://schemas.openxmlformats.org/officeDocument/2006/relationships" id="263" r:id="R3a62895440194b93"/>
    <p:sldId xmlns:r="http://schemas.openxmlformats.org/officeDocument/2006/relationships" id="264" r:id="Rca03ac81f4ad4052"/>
    <p:sldId xmlns:r="http://schemas.openxmlformats.org/officeDocument/2006/relationships" id="265" r:id="Rec68c14675a74f30"/>
    <p:sldId xmlns:r="http://schemas.openxmlformats.org/officeDocument/2006/relationships" id="266" r:id="R5eaec8d22bd1426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1c9ca15ee57443f" /><Relationship Type="http://schemas.openxmlformats.org/officeDocument/2006/relationships/slideMaster" Target="/ppt/slideMasters/slideMaster1.xml" Id="Reb5aeed9df454f9f" /><Relationship Type="http://schemas.openxmlformats.org/officeDocument/2006/relationships/notesMaster" Target="/ppt/notesMasters/notesMaster1.xml" Id="Ra84e52fee05b46ca" /><Relationship Type="http://schemas.openxmlformats.org/officeDocument/2006/relationships/presProps" Target="/ppt/presProps.xml" Id="Rc4b6938d4fbd4994" /><Relationship Type="http://schemas.openxmlformats.org/officeDocument/2006/relationships/tableStyles" Target="/ppt/tableStyles.xml" Id="R62c4d353f528484e" /><Relationship Type="http://schemas.openxmlformats.org/officeDocument/2006/relationships/slide" Target="/ppt/slides/slide1.xml" Id="Re43e27c1d5e04a90" /><Relationship Type="http://schemas.openxmlformats.org/officeDocument/2006/relationships/slide" Target="/ppt/slides/slide2.xml" Id="Ra28eb8e462ec4acd" /><Relationship Type="http://schemas.openxmlformats.org/officeDocument/2006/relationships/slide" Target="/ppt/slides/slide3.xml" Id="R71c33b2174764c2c" /><Relationship Type="http://schemas.openxmlformats.org/officeDocument/2006/relationships/slide" Target="/ppt/slides/slide4.xml" Id="R8598446ad6714952" /><Relationship Type="http://schemas.openxmlformats.org/officeDocument/2006/relationships/slide" Target="/ppt/slides/slide5.xml" Id="R7da422515f7947af" /><Relationship Type="http://schemas.openxmlformats.org/officeDocument/2006/relationships/slide" Target="/ppt/slides/slide6.xml" Id="Re62a8162c6c34e94" /><Relationship Type="http://schemas.openxmlformats.org/officeDocument/2006/relationships/slide" Target="/ppt/slides/slide7.xml" Id="R04857c20190b4f57" /><Relationship Type="http://schemas.openxmlformats.org/officeDocument/2006/relationships/slide" Target="/ppt/slides/slide8.xml" Id="R3a62895440194b93" /><Relationship Type="http://schemas.openxmlformats.org/officeDocument/2006/relationships/slide" Target="/ppt/slides/slide9.xml" Id="Rca03ac81f4ad4052" /><Relationship Type="http://schemas.openxmlformats.org/officeDocument/2006/relationships/slide" Target="/ppt/slides/slide10.xml" Id="Rec68c14675a74f30" /><Relationship Type="http://schemas.openxmlformats.org/officeDocument/2006/relationships/slide" Target="/ppt/slides/slide11.xml" Id="R5eaec8d22bd1426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1f1ac7d13cc4cb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530f2d24ed0482c" /><Relationship Type="http://schemas.openxmlformats.org/officeDocument/2006/relationships/notesMaster" Target="/ppt/notesMasters/notesMaster1.xml" Id="R23000890059d424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92812beac6d4e78" /><Relationship Type="http://schemas.openxmlformats.org/officeDocument/2006/relationships/notesMaster" Target="/ppt/notesMasters/notesMaster1.xml" Id="R27608b260ea34d1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98a7451a8144517" /><Relationship Type="http://schemas.openxmlformats.org/officeDocument/2006/relationships/notesMaster" Target="/ppt/notesMasters/notesMaster1.xml" Id="R62f631a0eaad489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147538bc8a84bc4" /><Relationship Type="http://schemas.openxmlformats.org/officeDocument/2006/relationships/notesMaster" Target="/ppt/notesMasters/notesMaster1.xml" Id="R94a330b0ca2d44e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eacb1c5cc2e4e64" /><Relationship Type="http://schemas.openxmlformats.org/officeDocument/2006/relationships/notesMaster" Target="/ppt/notesMasters/notesMaster1.xml" Id="R61fef800fa2f4f7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d29e87724e04413" /><Relationship Type="http://schemas.openxmlformats.org/officeDocument/2006/relationships/notesMaster" Target="/ppt/notesMasters/notesMaster1.xml" Id="Rd7af02cb5b384b5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4fe6720ed664094" /><Relationship Type="http://schemas.openxmlformats.org/officeDocument/2006/relationships/notesMaster" Target="/ppt/notesMasters/notesMaster1.xml" Id="Re4575c242227427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fd6c52257204e43" /><Relationship Type="http://schemas.openxmlformats.org/officeDocument/2006/relationships/notesMaster" Target="/ppt/notesMasters/notesMaster1.xml" Id="R696ccc51541f498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b67a7b0fe0c469e" /><Relationship Type="http://schemas.openxmlformats.org/officeDocument/2006/relationships/notesMaster" Target="/ppt/notesMasters/notesMaster1.xml" Id="R66e3b257db104d5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b41979c1c784493" /><Relationship Type="http://schemas.openxmlformats.org/officeDocument/2006/relationships/notesMaster" Target="/ppt/notesMasters/notesMaster1.xml" Id="Reb950abc1d82443d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8267acff2bf47b8" /><Relationship Type="http://schemas.openxmlformats.org/officeDocument/2006/relationships/notesMaster" Target="/ppt/notesMasters/notesMaster1.xml" Id="R0b9a7d85a8be4d5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281077974014e9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2e5ddc7e4bf40cb" /><Relationship Type="http://schemas.openxmlformats.org/officeDocument/2006/relationships/slideLayout" Target="/ppt/slideLayouts/slideLayout1.xml" Id="R9dae594098f043e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dae594098f043e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a26f8370fc49cb" /><Relationship Type="http://schemas.openxmlformats.org/officeDocument/2006/relationships/image" Target="/ppt/media/image.png" Id="R1f205842eb3c43da" /><Relationship Type="http://schemas.openxmlformats.org/officeDocument/2006/relationships/notesSlide" Target="/ppt/notesSlides/notesSlide1.xml" Id="R5ffa55c215d5496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e4b81ecdeff4c40" /><Relationship Type="http://schemas.openxmlformats.org/officeDocument/2006/relationships/notesSlide" Target="/ppt/notesSlides/notesSlide2.xml" Id="R44a66795f38840a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510caed8a43401f" /><Relationship Type="http://schemas.openxmlformats.org/officeDocument/2006/relationships/notesSlide" Target="/ppt/notesSlides/notesSlide3.xml" Id="Ra2329f7d600343b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f7407830ab74809" /><Relationship Type="http://schemas.openxmlformats.org/officeDocument/2006/relationships/notesSlide" Target="/ppt/notesSlides/notesSlide4.xml" Id="Rbb19f5701843448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1b6717858a407c" /><Relationship Type="http://schemas.openxmlformats.org/officeDocument/2006/relationships/notesSlide" Target="/ppt/notesSlides/notesSlide5.xml" Id="R1de099d35c174d7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04bafc4974499f" /><Relationship Type="http://schemas.openxmlformats.org/officeDocument/2006/relationships/notesSlide" Target="/ppt/notesSlides/notesSlide6.xml" Id="R110cc88e25e1490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01a5afd7cd4bb4" /><Relationship Type="http://schemas.openxmlformats.org/officeDocument/2006/relationships/notesSlide" Target="/ppt/notesSlides/notesSlide7.xml" Id="R92271ffbd5dc4f4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d7b75654274791" /><Relationship Type="http://schemas.openxmlformats.org/officeDocument/2006/relationships/notesSlide" Target="/ppt/notesSlides/notesSlide8.xml" Id="R91bb65b9f372466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fd0f6553d443c2" /><Relationship Type="http://schemas.openxmlformats.org/officeDocument/2006/relationships/notesSlide" Target="/ppt/notesSlides/notesSlide9.xml" Id="R9b4e4c343d1e4b0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67c76fb07cb4422" /><Relationship Type="http://schemas.openxmlformats.org/officeDocument/2006/relationships/notesSlide" Target="/ppt/notesSlides/notesSlide10.xml" Id="Rf5edddfe827c46b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db409ed68b4e49" /><Relationship Type="http://schemas.openxmlformats.org/officeDocument/2006/relationships/notesSlide" Target="/ppt/notesSlides/notesSlide11.xml" Id="R9a882c8d8149490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4911EDE-9A20-4257-849A-F43EE124C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87C003E-46F2-4C8B-B75F-6937FB997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BFCEF13-00E5-408B-A433-7EF025A35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I Wish My Teacher Knew Lesson Plan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50B8D75-E9F7-4BFE-A61B-D06AF8BF0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fifth grader shares what helps her focus, speak up, and feel safe at school.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EA0F5FD-5C7C-4B93-9671-F111872DC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55DD177-60B1-4EA0-9528-1C0C3E9C3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51FDE63-1801-4578-8D61-8CF2BFA9F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A0FFB22-B2F7-4701-A2A0-463BD7716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f205842eb3c43da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79880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97889C1-768D-4925-9DCD-7658E360F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7A016A-2FB1-4AA2-90F1-58B3C2068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2DB96B1-2A47-4BE0-A765-7ACEB0220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F0AFCB-DF59-4481-8F67-867DBABA2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1A2F3D-C6E5-40CF-AF9F-D749590BD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 wish my teacher knew lesson plan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F00812C-41E5-4D63-86A6-E6587641E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70475A0-76F7-452B-878D-CF199AFA8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E30D33-60DD-479F-9CC6-46F8F377A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Student Voice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0366062-E356-4426-B7E5-0A5215CC2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Listen to the student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FBA8123-E08A-4AC8-8A23-478289F4D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0AD7FA4-438A-49C1-8C04-40B9DC9FC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4A2B3D7-6492-43C9-8898-9DC378E68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Classroom Needs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3A9F0B5-5ED9-4A50-8B43-3ACCA3168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Spot hidden barriers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6B0AFB9-2D39-43FF-B702-86466CAE5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849B202-68A1-46C1-9BA5-0F9377400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4EEE6F5-E8B7-4037-9503-F2B54424D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Support Plan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A98C344-149D-4FD2-8007-27DAC573A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Choose one support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BC180C7-6CF5-4810-BB15-800CBF1CA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2CE5887-B194-4D2B-923D-F53AA5AE6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254BE71-8FF5-43F9-912B-B08984565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Follow-Up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7EA80C0-1741-4C37-B494-AD26B8782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Try it in class</a:t>
            </a:r>
          </a:p>
        </p:txBody>
      </p:sp>
    </p:spTree>
    <p:extLst>
      <p:ext uri="{BB962C8B-B14F-4D97-AF65-F5344CB8AC3E}">
        <p14:creationId xmlns:p14="http://schemas.microsoft.com/office/powerpoint/2010/main" val="202057532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79E2C5A-886E-441E-8CB8-5C3BF09B6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679A90E-DB19-4BFB-AB60-FC3D6AD12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769EB99-BCFD-4C1F-9217-874500E63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C2816DC-F54E-452D-AF2F-BA68A689B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640497-52A1-4884-8FBB-B578AECD0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student note becomes a better support plan.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FDFBD4-9D1D-4466-85CC-2D0959FB3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CE4B00-4E8A-4616-9716-8967BD35E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84937279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66A30CC-2658-44D9-8D1B-4347552A3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3D20C4-AA6F-4FBA-831D-A2CD289CB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755EB7D-0A14-4306-80AB-93D4D6CE2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E72BE83-3219-4BFF-A43F-064874226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EBBF91A-B9D4-4412-B9B4-8A67924B4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i wish my teacher knew lesson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30F542C-ED00-4533-90D8-3395DF629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C13375A-3779-4A33-B9B0-496A45FC4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9B33493-8EC5-48FA-A055-834FAE2E0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B63024E-F764-4096-A1E6-D647C364B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 wish my teacher knew lesson plan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29FF04F-7545-4054-AC22-8B0C13CEA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0AC1A56-98F7-4D96-B7D6-4E580C309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53E3E6E-F113-4B72-BC28-BA6D37E35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547D0A7-E4C2-4A07-9291-00DB0831B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0A90325-0D93-4B5B-A397-22CF4F9BC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student note becomes a better support p…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76CD5C9-1363-4054-85E1-EA64307A1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9684A02-5F94-4D93-A791-7ED399983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60775EC-88A0-4358-A088-72DA27F0D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32299F6-2995-406A-AC2D-75248FD8E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7D1E75F-B9E2-429E-920A-E3A2A26F1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Education: Check in again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2B17E95-AEE7-4FE8-94C7-3157B2EBC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23580954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75953F4-35F6-432F-8714-BD6C4A6CA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4947E9-D6D9-4D31-8AD8-AE95A8984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BA5FC6F-9F50-40A7-9FEA-DF0960C42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0D74867-E8DD-415E-BB8F-1A0D56BC5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952908-7372-4901-8BD8-D407F9D3D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CF3CA3F-3795-44A1-85C9-130E67580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C0F2EE9-1BF8-4BAB-AE48-14B8D476C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CAA1EC6-2FA6-4B5D-952E-80330E467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5DC14B2-7C0E-4E2D-95CA-1776753E0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Listen to the student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C598F61-A5D3-4049-B11C-FAD42EBF0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5EEBE8B-BC9C-4F9A-9229-05D1286E0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242D0FA-6379-4847-BC26-0E15C3227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E249F04-6330-49B2-AB89-435B05F50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Spot hidden barriers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8CA89E7-74C1-479D-AC56-6A1ACD59B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0AA67BA-E319-4FF7-94AC-BF11303DF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A470CC2-C979-4DDB-A4BC-B2FE9BAC5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E962C02-A3FE-40A9-B7CD-C209E6CAE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Choose one support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BE20F7E-EFF2-41F5-B726-6DCE9F474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FF46B37-9114-45EE-A311-60C5DD9E0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6845096-0ED4-4C16-B391-E677C2B38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505657D-E61E-42C5-86A0-D4E3F5F4C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Try it in class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B1778A6-2AC1-43FD-B4E9-9015AAD80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49212F2-E9FA-4B5F-BE3B-922E2187D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94E96D3-98F5-4E82-BD70-67C9F7083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BC822BE-8540-41E2-9CFB-4763F8347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Check in again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2FBD69E-CB5F-4742-AC8C-CF861CCF7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205672269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F8EB9E1-0221-4B63-A861-0B1E87B09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3EA435-882D-411E-A4EC-9AA4AC8A8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1064BF0-AAA6-4300-A2B5-B447AD091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983A70-B18F-425A-BB47-3709E621E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DBED39C-06EF-4336-AFF1-6DBCEA031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 wish my teacher knew lesson plan: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688BBE-006E-4C7C-B21F-B26AA6D72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29A4E6E-AED6-4242-8470-189B10C85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4118F17-A453-4AAB-92B9-959441AE2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36E2EFB-4B3F-4125-8687-C4E4A49A7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Maya stays quiet during group work.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DBBFB72-F76C-4C01-91B7-FBA646F59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AA8777A-58D9-41EA-9064-AD3320B21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She forgets directions after long lessons.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E9698C0-1619-4B52-8159-F0514F158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8EDF8AA-D4D1-4D3E-96AE-2C6D24776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She worries about asking for help.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AB584E9-F01C-4253-95A4-F01F33E66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23ABBC3-B03B-4FC1-9CA7-D8AAB3CB9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57DAC03-A34E-4868-97D7-39A9D9E47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71CBAC9-CD8B-4ADC-B0B3-0DDAB308C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03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Maya has a signal for when she needs help.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EC9278B-CB86-4D96-9FDB-63D5E6BBF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121FC46-256B-4F6D-8C79-803C125EA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Directions are broken into smaller steps.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66DF8BC-3F27-44A2-AAF1-DAAD24EA8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38EEA03-FB58-4D8A-B2B9-C7AE79820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She feels more comfortable joining class.</a:t>
            </a:r>
          </a:p>
        </p:txBody>
      </p:sp>
    </p:spTree>
    <p:extLst>
      <p:ext uri="{BB962C8B-B14F-4D97-AF65-F5344CB8AC3E}">
        <p14:creationId xmlns:p14="http://schemas.microsoft.com/office/powerpoint/2010/main" val="100526440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4728CED-F977-4CCE-BC73-2088B7862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B6E8C8E-FEAD-49B7-BEA9-18B3E876E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123F5B6-A564-45CD-85CA-F7A05218B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4CCE561-7EB9-4531-9ECD-A5ECDD568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944B70-6F7D-44D4-8758-AD4E5C681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AFCB2DB-48E9-4150-85FF-F17F6384D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EDD9F67-0482-45C7-8D9E-8474FC3ED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3CA31D6-8327-4D3D-9EE2-40E022ED2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6D4D36D-09C1-4A36-AE91-6ADCA110E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TEACHERS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DD3C575-7D92-44A6-B575-CBA0ACE9A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way to hear what a student is struggling with.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1A8E785-6DC1-49DF-918D-B94984F95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582FB33-A116-451B-94AB-2EDFCDA1F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1A28DA6-265D-4E2E-84A0-0B23D1459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B06D6FD-DB91-45B1-8D4F-5C53E03E9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COUNSELORS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2DD2417-AA28-432C-9000-0BEBC9632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 example of turning concerns into practical support.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F1C49C4-952B-4DC5-8BAE-0C853B1BE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2B42833-ABCD-4AFE-8F27-CF36BCA70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F056BA5-F5E1-469F-BBAF-48C740C85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F406953-E097-4EE3-B1DD-8F05241C4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PARENTS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B6A869A-821A-4794-B883-4A6D70040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to see how home details can help school feel easier.</a:t>
            </a:r>
          </a:p>
        </p:txBody>
      </p:sp>
    </p:spTree>
    <p:extLst>
      <p:ext uri="{BB962C8B-B14F-4D97-AF65-F5344CB8AC3E}">
        <p14:creationId xmlns:p14="http://schemas.microsoft.com/office/powerpoint/2010/main" val="467366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A8F8F44-65D0-4D94-8AD3-497A9FE0A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3B2DEC-9959-40D0-B408-B1AE8328D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BA2894D-C538-44BE-9FE4-7A1D459DC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C80357B-866B-41E3-AE14-E02CF733E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515EAF-C1A3-4EC9-A58A-168D1A192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8004664-44F7-480F-872E-3B4B3658F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B8F04B7-B4BB-47DA-BE6A-73277588C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726ECF-7083-48A0-BBD3-0F029628A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B7A6554-6817-487E-A330-4D91849E4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FD34356-20B8-4304-A19F-E469477CE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1D288F9-273B-4CCA-B6B6-14B7FE6EE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Listen to the student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614DA2E-136D-42B6-BB9E-81F1F764C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CD2E78F-BF46-4D5F-BB1C-B18440A9C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54EE999-79BB-40BB-8BD4-D3E8822B0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E59AA44-12FE-4F30-8159-F794DC8A0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5087C79-AB22-4FBF-AB22-4BB77ACAB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BA7E44D-108D-4E2A-B76E-B9D87ABAE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Spot hidden barriers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BBC84DD-963D-4173-B7ED-B30786135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7AD9DCD-9C5D-4E22-90DE-82C9B516B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0E17545-E2CC-4B53-A1A5-31E3BC2D9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309DFEA-A14C-4F30-BCDD-FF4C8CDCC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9BCE302-EFE5-480B-8315-DAD8BB569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A3CD7E7-6D7D-4292-9125-ED0790ADD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Choose one support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84474A5-7991-4145-A7C9-905DCD142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5BBC3F9-E803-4C6E-82B3-17020EDA6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527A058-7E03-4BFD-B88B-1B20A1435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9D3C1A8-865D-4828-9429-AC64F0143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9DFCF3F-EF9E-4343-A4D2-A4F69C800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6111DDA-2BD6-4060-AF78-42E9B0E90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Try it in class</a:t>
            </a:r>
          </a:p>
        </p:txBody>
      </p:sp>
    </p:spTree>
    <p:extLst>
      <p:ext uri="{BB962C8B-B14F-4D97-AF65-F5344CB8AC3E}">
        <p14:creationId xmlns:p14="http://schemas.microsoft.com/office/powerpoint/2010/main" val="199794396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B736CAE-B639-4FDE-97B2-7D526E853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E75813-CEF2-469D-9E94-1C8EEF8A2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D2BF2C5-175A-47AC-85EE-4BCD9D6FC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CF85E02-E083-4675-9F36-7BFA27EC6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56DE613-ECD1-46D6-9D97-FE65F4CA0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446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 wish my teacher knew lesson plan: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464B00A-4DFD-43BD-9142-83E337534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10AF3A2-1656-49D1-805C-5A55A11AF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E22B727-CE6D-43D6-8DB4-8DB6D0C2B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What would you want your teacher to know if school felt harder than it looked?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E3BD38F-5B18-4258-94B6-5044D03F3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67FA889-CDAA-4A0A-B2A6-D8BDCF5D4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28E8DCC-FD63-42D2-8D23-930B03C6E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8070B5F-3DC0-4FBA-8665-49D11EC66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Spot hidden barriers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67AD8C7-8C80-41A1-94E1-C857094A7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A6479F1-3EAA-475B-9F56-51BE4AB4D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7AE3F26-AA2D-4450-B05C-F6E7FE4D5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Choose one support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07EB7BE-CD62-4410-AC8E-5BE4C3873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811CDAA-FE92-4F07-8345-277E5FD7B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E05EBDF-5AB6-4459-9894-5895EC1FB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Check in again</a:t>
            </a:r>
          </a:p>
        </p:txBody>
      </p:sp>
    </p:spTree>
    <p:extLst>
      <p:ext uri="{BB962C8B-B14F-4D97-AF65-F5344CB8AC3E}">
        <p14:creationId xmlns:p14="http://schemas.microsoft.com/office/powerpoint/2010/main" val="152149257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8ED7F44-41CF-44A7-A894-C974C1D27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7E3A99-2D91-4D8B-88C9-9A2E0D497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EE683CB-9461-4EC7-A285-189562185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7754D75-9328-4CEE-AAA0-C2C8184EC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87D10A-A13E-4ACF-A7D9-EF35D0793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 wish my teacher knew lesson plan: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3C85B71-4833-4CCF-827D-975B623B2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C98B33E-E0CE-4AF8-910B-CE792BA9F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62B3BC5-4B30-494E-AFC1-0DF482CD5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1FB76C0-F2AB-45F3-A1A1-7C94B021E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Listen to the student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00E1AD0-C124-47F1-B52C-3184ECE24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544ADF1-19E0-4446-9FA9-56289B228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6566EB1-FD44-4E2C-ACFA-D026062D3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737FDFA-3084-41A9-838D-013043019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3D4D52E-7C62-465D-9AEE-F0498058A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Spot hidden barriers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6C49E60-B728-4F82-8146-61C946EA1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1CB497E-EDE8-48CB-AC8D-A322CAF4F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F9F3FF6-0FC7-4EB3-B87F-FC91E0870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020CAE3-25C1-405C-937F-EDF996502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821AA9D-5AC1-49D4-981C-7F13A1925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Choose one support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1C3C0B2-8596-4AF0-B7AD-ACEE654D7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25FE378-2B24-4698-9127-397441374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E721937-599A-4F3C-AE78-487B57C66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6EC5388-D3A2-4DF0-B4A4-47B6FAEC7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F6A399D-E511-4630-B60C-B3B97F70F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Check in again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906C685-163B-47E6-8C9B-3285A00DE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208538000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4F1D468-5F9D-47FA-B8DE-C456ABE3C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FFAEA5C-8989-4384-BA7F-D5A11EF77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1189043-7C60-4E69-A04E-BE1891498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One honest conversation can change the day.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907DC7B-7746-47EC-8C47-DB0EE708B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74F6EA-A3E4-4B14-8E1E-EFA0803A5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A095DBD-3D29-48BA-B507-AE9D72526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C94CB10-3221-435D-91A8-51C462026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51444158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2026-10-01T21:47:39.4020000Z</dcterms:created>
  <dcterms:modified xsi:type="dcterms:W3CDTF">2026-10-01T21:47:39.4020000Z</dcterms:modified>
</coreProperties>
</file>