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cccc7633d624733" /><Relationship Type="http://schemas.openxmlformats.org/officeDocument/2006/relationships/extended-properties" Target="/docProps/app.xml" Id="Rf79484a8978f41df" /><Relationship Type="http://schemas.openxmlformats.org/officeDocument/2006/relationships/officeDocument" Target="/ppt/presentation.xml" Id="R2e3aec10749e4d9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c4dc1ca1a7f49cc"/>
  </p:sldMasterIdLst>
  <p:notesMasterIdLst>
    <p:notesMasterId xmlns:r="http://schemas.openxmlformats.org/officeDocument/2006/relationships" r:id="Rd72382cc8b354f15"/>
  </p:notesMasterIdLst>
  <p:sldIdLst>
    <p:sldId xmlns:r="http://schemas.openxmlformats.org/officeDocument/2006/relationships" id="256" r:id="R299a6d7be93f464c"/>
    <p:sldId xmlns:r="http://schemas.openxmlformats.org/officeDocument/2006/relationships" id="257" r:id="R8d6ae7b55d2b44d0"/>
    <p:sldId xmlns:r="http://schemas.openxmlformats.org/officeDocument/2006/relationships" id="258" r:id="Rad7fed3536074db6"/>
    <p:sldId xmlns:r="http://schemas.openxmlformats.org/officeDocument/2006/relationships" id="259" r:id="R9d1454a236514962"/>
    <p:sldId xmlns:r="http://schemas.openxmlformats.org/officeDocument/2006/relationships" id="260" r:id="Racab3c7a29d74d26"/>
    <p:sldId xmlns:r="http://schemas.openxmlformats.org/officeDocument/2006/relationships" id="261" r:id="R92a3dcf47ece44a9"/>
    <p:sldId xmlns:r="http://schemas.openxmlformats.org/officeDocument/2006/relationships" id="262" r:id="Rcb3c11e8ae284c57"/>
    <p:sldId xmlns:r="http://schemas.openxmlformats.org/officeDocument/2006/relationships" id="263" r:id="R874fae127d2d49c8"/>
    <p:sldId xmlns:r="http://schemas.openxmlformats.org/officeDocument/2006/relationships" id="264" r:id="R8345f200c03b4fe0"/>
    <p:sldId xmlns:r="http://schemas.openxmlformats.org/officeDocument/2006/relationships" id="265" r:id="Rd33fbd5ff185470f"/>
    <p:sldId xmlns:r="http://schemas.openxmlformats.org/officeDocument/2006/relationships" id="266" r:id="Rad1fc08f1750413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b47872c799144ca" /><Relationship Type="http://schemas.openxmlformats.org/officeDocument/2006/relationships/slideMaster" Target="/ppt/slideMasters/slideMaster1.xml" Id="R3c4dc1ca1a7f49cc" /><Relationship Type="http://schemas.openxmlformats.org/officeDocument/2006/relationships/notesMaster" Target="/ppt/notesMasters/notesMaster1.xml" Id="Rd72382cc8b354f15" /><Relationship Type="http://schemas.openxmlformats.org/officeDocument/2006/relationships/presProps" Target="/ppt/presProps.xml" Id="R45db96ae13124756" /><Relationship Type="http://schemas.openxmlformats.org/officeDocument/2006/relationships/tableStyles" Target="/ppt/tableStyles.xml" Id="R0a64c27b246a46f7" /><Relationship Type="http://schemas.openxmlformats.org/officeDocument/2006/relationships/slide" Target="/ppt/slides/slide1.xml" Id="R299a6d7be93f464c" /><Relationship Type="http://schemas.openxmlformats.org/officeDocument/2006/relationships/slide" Target="/ppt/slides/slide2.xml" Id="R8d6ae7b55d2b44d0" /><Relationship Type="http://schemas.openxmlformats.org/officeDocument/2006/relationships/slide" Target="/ppt/slides/slide3.xml" Id="Rad7fed3536074db6" /><Relationship Type="http://schemas.openxmlformats.org/officeDocument/2006/relationships/slide" Target="/ppt/slides/slide4.xml" Id="R9d1454a236514962" /><Relationship Type="http://schemas.openxmlformats.org/officeDocument/2006/relationships/slide" Target="/ppt/slides/slide5.xml" Id="Racab3c7a29d74d26" /><Relationship Type="http://schemas.openxmlformats.org/officeDocument/2006/relationships/slide" Target="/ppt/slides/slide6.xml" Id="R92a3dcf47ece44a9" /><Relationship Type="http://schemas.openxmlformats.org/officeDocument/2006/relationships/slide" Target="/ppt/slides/slide7.xml" Id="Rcb3c11e8ae284c57" /><Relationship Type="http://schemas.openxmlformats.org/officeDocument/2006/relationships/slide" Target="/ppt/slides/slide8.xml" Id="R874fae127d2d49c8" /><Relationship Type="http://schemas.openxmlformats.org/officeDocument/2006/relationships/slide" Target="/ppt/slides/slide9.xml" Id="R8345f200c03b4fe0" /><Relationship Type="http://schemas.openxmlformats.org/officeDocument/2006/relationships/slide" Target="/ppt/slides/slide10.xml" Id="Rd33fbd5ff185470f" /><Relationship Type="http://schemas.openxmlformats.org/officeDocument/2006/relationships/slide" Target="/ppt/slides/slide11.xml" Id="Rad1fc08f1750413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2ef2f3d7a2043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475a216a40f40ea" /><Relationship Type="http://schemas.openxmlformats.org/officeDocument/2006/relationships/notesMaster" Target="/ppt/notesMasters/notesMaster1.xml" Id="R4eddeff0c5904c1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b6a278c71f5422e" /><Relationship Type="http://schemas.openxmlformats.org/officeDocument/2006/relationships/notesMaster" Target="/ppt/notesMasters/notesMaster1.xml" Id="R6ba9ae3377c44a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45a4485e4f04c0c" /><Relationship Type="http://schemas.openxmlformats.org/officeDocument/2006/relationships/notesMaster" Target="/ppt/notesMasters/notesMaster1.xml" Id="R84e3b6787fc743d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615007905a04a3e" /><Relationship Type="http://schemas.openxmlformats.org/officeDocument/2006/relationships/notesMaster" Target="/ppt/notesMasters/notesMaster1.xml" Id="R1ed12d90ba014d8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14895e9023e4419" /><Relationship Type="http://schemas.openxmlformats.org/officeDocument/2006/relationships/notesMaster" Target="/ppt/notesMasters/notesMaster1.xml" Id="Rabf6ecead1344e7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38bc069e97b4d8b" /><Relationship Type="http://schemas.openxmlformats.org/officeDocument/2006/relationships/notesMaster" Target="/ppt/notesMasters/notesMaster1.xml" Id="R2736309efba8464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18221e4de504530" /><Relationship Type="http://schemas.openxmlformats.org/officeDocument/2006/relationships/notesMaster" Target="/ppt/notesMasters/notesMaster1.xml" Id="R53cc1a645105463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f0ea128bb804b40" /><Relationship Type="http://schemas.openxmlformats.org/officeDocument/2006/relationships/notesMaster" Target="/ppt/notesMasters/notesMaster1.xml" Id="Rf9bbf2c318cc4b8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fbf0b3284f04513" /><Relationship Type="http://schemas.openxmlformats.org/officeDocument/2006/relationships/notesMaster" Target="/ppt/notesMasters/notesMaster1.xml" Id="R40979933e61c4c4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e1b14b2f1534a42" /><Relationship Type="http://schemas.openxmlformats.org/officeDocument/2006/relationships/notesMaster" Target="/ppt/notesMasters/notesMaster1.xml" Id="R4d2a0de299d2430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b7d8a1f3ba44124" /><Relationship Type="http://schemas.openxmlformats.org/officeDocument/2006/relationships/notesMaster" Target="/ppt/notesMasters/notesMaster1.xml" Id="R7aba2310497f4ad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79a56f8b044e8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5bb02d1e63d48fc" /><Relationship Type="http://schemas.openxmlformats.org/officeDocument/2006/relationships/slideLayout" Target="/ppt/slideLayouts/slideLayout1.xml" Id="R216e0eae74b5421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16e0eae74b5421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b25ebc9c4046fb" /><Relationship Type="http://schemas.openxmlformats.org/officeDocument/2006/relationships/image" Target="/ppt/media/image.png" Id="R7a9c35872b304d22" /><Relationship Type="http://schemas.openxmlformats.org/officeDocument/2006/relationships/notesSlide" Target="/ppt/notesSlides/notesSlide1.xml" Id="R8974765cd5cc440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cf6f5c3c9c42b8" /><Relationship Type="http://schemas.openxmlformats.org/officeDocument/2006/relationships/notesSlide" Target="/ppt/notesSlides/notesSlide2.xml" Id="Rf78224f5e34f49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1c760a0b854076" /><Relationship Type="http://schemas.openxmlformats.org/officeDocument/2006/relationships/notesSlide" Target="/ppt/notesSlides/notesSlide3.xml" Id="R3b22a93be10e411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5ad4e5b45b4956" /><Relationship Type="http://schemas.openxmlformats.org/officeDocument/2006/relationships/notesSlide" Target="/ppt/notesSlides/notesSlide4.xml" Id="R87b93c023ab141b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55972fb7f84638" /><Relationship Type="http://schemas.openxmlformats.org/officeDocument/2006/relationships/notesSlide" Target="/ppt/notesSlides/notesSlide5.xml" Id="R5b2d9b1e3ff5495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b63ef5361b463c" /><Relationship Type="http://schemas.openxmlformats.org/officeDocument/2006/relationships/notesSlide" Target="/ppt/notesSlides/notesSlide6.xml" Id="R9d4d4909709345e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ca8111f580472a" /><Relationship Type="http://schemas.openxmlformats.org/officeDocument/2006/relationships/notesSlide" Target="/ppt/notesSlides/notesSlide7.xml" Id="R3109fc2bad99465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4b8edabedd4ba9" /><Relationship Type="http://schemas.openxmlformats.org/officeDocument/2006/relationships/notesSlide" Target="/ppt/notesSlides/notesSlide8.xml" Id="R2ef188ad08dd470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ecc2a2ccdd4919" /><Relationship Type="http://schemas.openxmlformats.org/officeDocument/2006/relationships/notesSlide" Target="/ppt/notesSlides/notesSlide9.xml" Id="Rb1beef06db7645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47fd574f514b2d" /><Relationship Type="http://schemas.openxmlformats.org/officeDocument/2006/relationships/notesSlide" Target="/ppt/notesSlides/notesSlide10.xml" Id="R18ddb382fbfe4c0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83d0402a7e4713" /><Relationship Type="http://schemas.openxmlformats.org/officeDocument/2006/relationships/notesSlide" Target="/ppt/notesSlides/notesSlide11.xml" Id="Rb2e98fba9d2e4fe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2AE505-1C8A-4F56-AFCB-4126B5945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B3EEE6-DB48-435A-BCC3-F2156EB7A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A23323-F4CF-4F24-8EC7-F398FF6C7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Ian Short Film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79D308-206B-4704-A74E-A096ACCE9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Students plan a 3-minute film about a lost train ticket and a missed reunion.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44816D-A228-4504-A726-18EAE2C9F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F392D4-137E-4BB2-8D31-72171EED7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81F2C3-A35A-4FC3-A2AD-E18A6B996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FE8556-31E7-43D0-958A-68BA04C2D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9c35872b304d2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9861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5590F9-80F5-4B51-A77F-873FB784F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C38CA7-D53C-408F-914D-60E3BA56F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FFA28A-22DC-4E05-A3C7-EC0832128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563E1E-06A4-4025-A449-6E9CF015C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FA5FAC-21BB-40C6-BAB7-12B76D4DD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ian short film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2B5451-0284-4A3F-B902-F3C21B301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131ACA-938D-4A4A-8A52-0736C7E66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54A789-8CB4-4C29-B8B3-7003835A1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1E3680-904B-419E-9AD0-5EE2A0EBD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story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512DA7-601D-4ABD-9E44-A1CE172BD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12A8C1-E10B-4334-8B2F-0D29F8F3C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C05380-AB04-4A64-BEFB-783ACCDFE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7054AB-9DC6-4E40-AD4D-3E0071EC5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079151-F604-482C-8204-7B7A14028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9D43E1-6641-4699-8FAE-31D54C6D1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04A3EA-376C-422C-A39E-8F66591A9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Production Roles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B11348-38B8-467C-918A-5DC950480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FFFD7B-6708-437D-A5B3-BC9597196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9A2FE6-13C0-458E-96C2-ABBF65837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7963B1-51AA-4435-A696-A767A06EC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8DFE8C-4A10-4C11-A619-115F8C2E2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Rehearse the dialogue</a:t>
            </a:r>
          </a:p>
        </p:txBody>
      </p:sp>
    </p:spTree>
    <p:extLst>
      <p:ext uri="{BB962C8B-B14F-4D97-AF65-F5344CB8AC3E}">
        <p14:creationId xmlns:p14="http://schemas.microsoft.com/office/powerpoint/2010/main" val="8884051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14F77B-7FA6-468A-9B6A-682BB562B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6824F1-441D-4AB8-92B8-7A5A75ACE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A07C58-C0E4-4025-B28D-FD9E53076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7AC372-AB26-4BD1-A9C0-02E9C95C7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61B7A5-A4CF-4B36-BAA3-34D142A38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story into a clear lesson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EE407D-9E3B-4EC6-81E6-6C98514AB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2EAEDE-F309-4FDE-8586-3F4E22420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921625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797294-9F6E-4373-B3DD-A0C87651C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E28E5D-64E7-4BC8-87C6-E75CDD5BB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AC85BD-9EB6-45EC-828E-DE5FFA74D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9056FA-F893-4189-9FC4-0E77B46BE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05F5F8-37DA-4E38-BF5C-E992FE606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ian short film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E9976B-15D7-4AE2-9BAF-DE4342665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4EA9C2-4B6E-49D3-8651-DCBC304DB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EA48B8-A088-4A79-AD44-250200556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265A4E-189E-4175-963C-3E2334A49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ian short film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77922F-B1EE-4FF2-99D1-3B9385D7C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5F293F-F666-4540-816E-556DC5F34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3A380D-CA6E-456D-8E7A-201423D43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2F01A5-0CFA-4D55-82D8-355173654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E5D40F-129B-4C2B-A5D2-B1E3F57EF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story into a clear lesson p…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52E4AD-1AD1-49EE-90AB-5AB75BB06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B4C465-3E3E-4CD5-A83E-9C88321A1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2F6863-5C5F-4A26-B7D4-4561EFEA3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FAA57D-EF39-456C-A6BA-723C278FA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4E06D6-C775-4D8C-9317-356B37ED5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Review the final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C40993-FFF7-4C15-8D8E-2C274A12A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155725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2764574-3B8F-484A-A91D-FDF59C363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DEFE6D-C77C-4BC0-A72C-CA1D2C0C9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9B315D-5339-40E7-B549-83AF0BB86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65263E-37B9-4BDC-B932-3C69513EA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A35502-BCA0-4EF7-BDD5-52DF4BAD3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FDE56F-5FA2-49E9-928A-EA0B290E3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256DDE-414F-48B5-B2D2-FDC2DEA9F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DBC71A-60B1-40BF-9D5D-32A660057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3BC97B-423C-4895-ABA9-8BB245418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story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C4F3DE-C167-4037-8B97-AB1E1614A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6F9CB4-ADB1-437B-A21C-A0A0BAF7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5870F5-17C1-44DB-9378-78C46E315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BA5551-8672-43D2-A755-0BCECEA4D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D573F4-28A0-4CF3-9229-DD18100B1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35C98D-A5FB-4D70-9686-98E0E79EC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DE90B3-8699-4229-840E-56FABA712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C06255-1EC9-406E-92B3-CB66B609C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8434C9-014B-4CE3-B9C1-D72E8A5EA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68841C-D88D-4FCC-9647-2105A89BE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F8725F-8FA5-4F5E-B6F1-2A0F3173F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D43BD5-F71F-420B-93E4-7CC26BA2A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Rehearse the dialogue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8A2AD4-FA4D-419B-8FC6-805BB68EA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69ABFC-91F4-46AB-AE8F-EE2126F81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493B0A-F38D-4C8B-B2DE-FCE3F1B9D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4D087C-1EC4-4F15-9E8C-F078A867C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final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B903C8-1CA9-4029-B2D6-1973A79A6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410234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57C69F-C756-454A-B84E-A76440DAE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F53EE5-6A4B-4D99-BA62-EA636A220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C4BC65-9ECC-45D3-8DAC-8E089B24E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7C6A10-2570-46D0-93FC-74889C5A8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42A398-0DA1-4344-B5D6-EB68A6E22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ian short film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DB881B-25FC-4E05-B276-36DBDCF42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8A0A4F-D7AB-49DE-A465-67FDE25C9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3F9949-B557-4C31-9B62-2EECE5D32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7B67E6-39B3-4691-BF5A-37B8F6820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Ideas stay vague and hard to film.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167BDD-6184-4402-834B-356282B5D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C0E145-217D-4F58-BF61-951AF9749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Students skip planning key scenes.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73BC6D-D22D-472E-997E-64CD1C93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15C305-C9AD-423A-A3DF-DB2733300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Roles and timing feel unclear.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C39D76-F82E-43B3-88FE-4AA36BB01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7B7B20-6ECC-41BE-A6A4-ED04B7A5A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84A75A-73E0-43E3-B0B8-D2E29F9B9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43674F-F907-4845-91BE-F7E82D31D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5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has a clear beginning, middle, and end.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5427B7-9F35-4ADE-8AD1-9F326BB9B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A75C3C-14B7-4E47-8571-5D837EF01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purpose and a shot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945F6B-9729-45B2-BAED-CC89CBB2C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4F128B-A6EC-422A-9A78-B727DE7CE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knows who does what next.</a:t>
            </a:r>
          </a:p>
        </p:txBody>
      </p:sp>
    </p:spTree>
    <p:extLst>
      <p:ext uri="{BB962C8B-B14F-4D97-AF65-F5344CB8AC3E}">
        <p14:creationId xmlns:p14="http://schemas.microsoft.com/office/powerpoint/2010/main" val="11153518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E987A9-4A80-4B74-AEC4-B2E4F933A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008E81-776D-4131-B81B-3DCB2DF4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A1415C-D468-4EE6-8CB0-5B2D69786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8CFAA3-051B-4073-BA3C-A6E0A308F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435207-8D93-4987-8A3F-D67CC7E7C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6ADAFD-EB3F-4ECE-B0D4-B197B6B28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8129BC-00C7-4090-91A7-A337F8B5C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F71FD8-5C65-4A79-8A06-C9C711049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A3E049-2F5D-4897-BF26-17FA26665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BA2406-39D9-4D19-B62F-CA6EAA9FD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planning a short narrative project.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BC1967-7DE3-4B9B-888B-D55798E0E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54BC39-19D5-461F-8A4E-2A37D7362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D7AE25-C1A2-401C-8FF9-5F51F8F37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BF4E3A-CF49-4C31-9EDD-A82A28825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MEDIA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335C8E-C1D0-45B6-89D2-B2579AF57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classroom-ready example for guiding script and shot planning.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8B2F5F-B56B-4403-81D8-198F9260E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36ABE8-650A-46C3-9A19-22263FC9F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AB4CDD-F5B4-409D-B71C-6D6A703B6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09A393-1CE2-4CEE-BE84-4BB17DEBC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WORKSHOP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2B8F38-8377-48B7-B356-25ECFE222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outline to keep a small film exercise on track.</a:t>
            </a:r>
          </a:p>
        </p:txBody>
      </p:sp>
    </p:spTree>
    <p:extLst>
      <p:ext uri="{BB962C8B-B14F-4D97-AF65-F5344CB8AC3E}">
        <p14:creationId xmlns:p14="http://schemas.microsoft.com/office/powerpoint/2010/main" val="28953096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275E216-14FD-4B31-9BCB-89D02C339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19CA1A-DAA6-4329-B555-03D5FB451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57092D-10EB-4402-AC65-99D74D4CC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0BF2A8-E326-450A-91C9-6A8B082E3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3904BA-8E1B-4FD2-83A7-392CB13B1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8E0350-EBC5-470B-A1B7-E1D00D8CC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8B8EC9-1875-48B1-912B-3AFC6B431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D28F95-3573-4756-A951-2CF6BFDDA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C632F1-AECB-4637-B985-8EA09EC2E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F89A17-2E94-494B-9761-B43E9D2F4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970F58-5700-4B92-98F7-B36228A2A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story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0EF598-5C6D-4B24-B997-38BFC2E27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06BDEA-2D2F-41E0-BF87-94662EBC7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67A067-C5FD-43E1-A4AD-DA99D130D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66A664-89D8-4F77-87E2-7E94920E2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C8FF7F-A0B9-449C-BAC0-C1B3C2352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EC6407-0EFD-41C7-894A-0984DFD3B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D9A198-AEA8-4F05-95DE-34DD709CB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D0EAAA-6BD9-475F-BF9D-17F4FB678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D958DB-52A7-4830-9C5E-535A81AEB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2D2324-A154-48B7-8268-5DA1E18FB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315801-7242-417C-B2C7-7573335A7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7A3541-0F49-49A3-881D-A3FDF072F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5EE1066-749A-451B-88E3-DD51A8700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9D94523-EFE5-4517-B3A5-BD21AF5E9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05C37F-FE9F-4DDD-920D-1E2AF61E1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A765D03-A828-4420-9DC1-D05208384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1929592-D1FB-4FE3-AF6D-9DE59D6AB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4BBBD1C-B076-4CCC-BF57-353CD216D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Rehearse the dialogue</a:t>
            </a:r>
          </a:p>
        </p:txBody>
      </p:sp>
    </p:spTree>
    <p:extLst>
      <p:ext uri="{BB962C8B-B14F-4D97-AF65-F5344CB8AC3E}">
        <p14:creationId xmlns:p14="http://schemas.microsoft.com/office/powerpoint/2010/main" val="8578884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4CE9B1-7804-44F3-BD61-1BB39A1AB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60E13A-A251-450F-B28B-336374CEF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855292-968E-47FD-BE16-3A82F5426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0745DF-0EE6-402C-A408-95208087B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D25000-F884-413C-96A1-A4FEDDE44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ian short film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2D8C64-C330-413E-9CB4-10FD89DEB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9B6B95-BDD8-47A8-9B61-F817E8E23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149994-F316-4D24-BB57-BCA8B6B5D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class turn a small personal story into a focused short film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8420FD-685B-490C-B515-7B995CBB4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DBCBA9-AD00-4F69-AB9E-5640CE410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039DB9-C765-420E-BCC2-FDE5946D2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FBBD89-4E7A-4FCF-BBB4-1F4B58E0A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B0DF6C-AF21-4B28-991C-B5E13A86B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98610E-9137-4CCA-A7FD-9C2F953CC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AEA195-B906-4FFE-B6A1-FD3E0DB4B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34E837-0B90-4B2A-8B06-1A06A2BC4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2EBA01-82D9-479F-91FC-E4F051CBC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0AA59E-B4BB-45A3-8131-98FE207A6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final cut</a:t>
            </a:r>
          </a:p>
        </p:txBody>
      </p:sp>
    </p:spTree>
    <p:extLst>
      <p:ext uri="{BB962C8B-B14F-4D97-AF65-F5344CB8AC3E}">
        <p14:creationId xmlns:p14="http://schemas.microsoft.com/office/powerpoint/2010/main" val="3309348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2CD9AE6-3D82-48C9-A540-57A57DAC8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59ACA0-FFA5-4DD9-965F-77CAD499D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F6778D-E22E-4939-B579-AB8E6AFF2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9A2CE4-68FF-461D-B819-A8A9D2FEE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75D508-B156-475F-B108-A915579DD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ian short film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76A263-A919-45BA-8640-E381287CC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50B256-8E01-46DD-A0CC-AE1D68E7D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029374-003B-479E-AA30-6A613594D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1A0AE3-42B6-4FBE-9405-D52B8D868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story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36957D-91EC-449F-B4D9-BCBC1FB26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09F457-A2CA-4F99-B0C3-60B6C96EE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580B79-3490-411C-AED8-50B9DCC55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F38367-005A-45A2-95A0-517D064BC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CBDCD6-7FC2-46DE-897C-F3B0C15AC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79E0B0-931F-4A27-A82C-C955E598B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C61459-7EF8-48F8-A0D8-47D1B1E19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76CB7C-E4AD-4355-9AF3-3D680D5AE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CF6B8D-CE85-48D7-94AD-EDC2B805C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67B8E0-D85A-4808-BD3D-0252FD45F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D5463D-49F7-4707-AEE3-D71A60E52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95625D-E55E-4F49-B07A-E29CFAA59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29F580-65DB-4A61-B9D1-6F892E25A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1C6387-3D85-4F99-B5B7-D54468F3E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FCB99AD-0F3E-469A-BA4C-327652B73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final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E301970-AEE4-4DFE-984A-F9DEA4EE1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2190895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47826D-5F98-4CE1-86D6-BD9E27716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20E0FA-A33A-46B9-A7E9-C574423A9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1EF56D-A2A5-4D6B-AECC-767755920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the story, then bring it to life.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387738-0638-408B-B2BD-FED51B381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DC68C6-5AB1-4B07-B4FC-EEBDC25DA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9F5ABD-52A2-4EEA-8209-DE111B61F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D29A84-1E02-43E3-BF78-F24DC3E09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962844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2026-10-01T20:07:34.7960000Z</dcterms:created>
  <dcterms:modified xsi:type="dcterms:W3CDTF">2026-10-01T20:07:34.7960000Z</dcterms:modified>
</coreProperties>
</file>