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612859b9cdf428d" /><Relationship Type="http://schemas.openxmlformats.org/officeDocument/2006/relationships/extended-properties" Target="/docProps/app.xml" Id="R78fe73f08f6f4fa6" /><Relationship Type="http://schemas.openxmlformats.org/officeDocument/2006/relationships/officeDocument" Target="/ppt/presentation.xml" Id="R9eaa5727c12e4f7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662b04594a4605"/>
  </p:sldMasterIdLst>
  <p:notesMasterIdLst>
    <p:notesMasterId xmlns:r="http://schemas.openxmlformats.org/officeDocument/2006/relationships" r:id="Rc4fb2c26cd144ea4"/>
  </p:notesMasterIdLst>
  <p:sldIdLst>
    <p:sldId xmlns:r="http://schemas.openxmlformats.org/officeDocument/2006/relationships" id="256" r:id="R6d94cd5a7da8474f"/>
    <p:sldId xmlns:r="http://schemas.openxmlformats.org/officeDocument/2006/relationships" id="257" r:id="R9574773f670a468b"/>
    <p:sldId xmlns:r="http://schemas.openxmlformats.org/officeDocument/2006/relationships" id="258" r:id="R4645baf85a444922"/>
    <p:sldId xmlns:r="http://schemas.openxmlformats.org/officeDocument/2006/relationships" id="259" r:id="R6bb7a6ea7e3d41b2"/>
    <p:sldId xmlns:r="http://schemas.openxmlformats.org/officeDocument/2006/relationships" id="260" r:id="Reb044fab2b894599"/>
    <p:sldId xmlns:r="http://schemas.openxmlformats.org/officeDocument/2006/relationships" id="261" r:id="Rf79f2825ed9c4285"/>
    <p:sldId xmlns:r="http://schemas.openxmlformats.org/officeDocument/2006/relationships" id="262" r:id="Rf0467fdcb9714b64"/>
    <p:sldId xmlns:r="http://schemas.openxmlformats.org/officeDocument/2006/relationships" id="263" r:id="R081710ae0cda4aa9"/>
    <p:sldId xmlns:r="http://schemas.openxmlformats.org/officeDocument/2006/relationships" id="264" r:id="R99ec2fe792c349f8"/>
    <p:sldId xmlns:r="http://schemas.openxmlformats.org/officeDocument/2006/relationships" id="265" r:id="R23795abf6040486c"/>
    <p:sldId xmlns:r="http://schemas.openxmlformats.org/officeDocument/2006/relationships" id="266" r:id="Rdea0ec3e5d2b43e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b4968def6af4c19" /><Relationship Type="http://schemas.openxmlformats.org/officeDocument/2006/relationships/slideMaster" Target="/ppt/slideMasters/slideMaster1.xml" Id="Ree662b04594a4605" /><Relationship Type="http://schemas.openxmlformats.org/officeDocument/2006/relationships/notesMaster" Target="/ppt/notesMasters/notesMaster1.xml" Id="Rc4fb2c26cd144ea4" /><Relationship Type="http://schemas.openxmlformats.org/officeDocument/2006/relationships/presProps" Target="/ppt/presProps.xml" Id="R5378cd440d224e90" /><Relationship Type="http://schemas.openxmlformats.org/officeDocument/2006/relationships/tableStyles" Target="/ppt/tableStyles.xml" Id="R7253cf903ff44a91" /><Relationship Type="http://schemas.openxmlformats.org/officeDocument/2006/relationships/slide" Target="/ppt/slides/slide1.xml" Id="R6d94cd5a7da8474f" /><Relationship Type="http://schemas.openxmlformats.org/officeDocument/2006/relationships/slide" Target="/ppt/slides/slide2.xml" Id="R9574773f670a468b" /><Relationship Type="http://schemas.openxmlformats.org/officeDocument/2006/relationships/slide" Target="/ppt/slides/slide3.xml" Id="R4645baf85a444922" /><Relationship Type="http://schemas.openxmlformats.org/officeDocument/2006/relationships/slide" Target="/ppt/slides/slide4.xml" Id="R6bb7a6ea7e3d41b2" /><Relationship Type="http://schemas.openxmlformats.org/officeDocument/2006/relationships/slide" Target="/ppt/slides/slide5.xml" Id="Reb044fab2b894599" /><Relationship Type="http://schemas.openxmlformats.org/officeDocument/2006/relationships/slide" Target="/ppt/slides/slide6.xml" Id="Rf79f2825ed9c4285" /><Relationship Type="http://schemas.openxmlformats.org/officeDocument/2006/relationships/slide" Target="/ppt/slides/slide7.xml" Id="Rf0467fdcb9714b64" /><Relationship Type="http://schemas.openxmlformats.org/officeDocument/2006/relationships/slide" Target="/ppt/slides/slide8.xml" Id="R081710ae0cda4aa9" /><Relationship Type="http://schemas.openxmlformats.org/officeDocument/2006/relationships/slide" Target="/ppt/slides/slide9.xml" Id="R99ec2fe792c349f8" /><Relationship Type="http://schemas.openxmlformats.org/officeDocument/2006/relationships/slide" Target="/ppt/slides/slide10.xml" Id="R23795abf6040486c" /><Relationship Type="http://schemas.openxmlformats.org/officeDocument/2006/relationships/slide" Target="/ppt/slides/slide11.xml" Id="Rdea0ec3e5d2b43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3e1cfb3bb51410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4b4e71f69984865" /><Relationship Type="http://schemas.openxmlformats.org/officeDocument/2006/relationships/notesMaster" Target="/ppt/notesMasters/notesMaster1.xml" Id="R3f1523c77e9d4b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45978ae128146d0" /><Relationship Type="http://schemas.openxmlformats.org/officeDocument/2006/relationships/notesMaster" Target="/ppt/notesMasters/notesMaster1.xml" Id="R995c7a20cf574b8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298d2e5dd244f0" /><Relationship Type="http://schemas.openxmlformats.org/officeDocument/2006/relationships/notesMaster" Target="/ppt/notesMasters/notesMaster1.xml" Id="R23b20d78dd844e9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88e7bbc73f94982" /><Relationship Type="http://schemas.openxmlformats.org/officeDocument/2006/relationships/notesMaster" Target="/ppt/notesMasters/notesMaster1.xml" Id="R7ca8efd7c64f4d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f409faaf2da4fd9" /><Relationship Type="http://schemas.openxmlformats.org/officeDocument/2006/relationships/notesMaster" Target="/ppt/notesMasters/notesMaster1.xml" Id="Rc52998f12d6645d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5eef4758e649ed" /><Relationship Type="http://schemas.openxmlformats.org/officeDocument/2006/relationships/notesMaster" Target="/ppt/notesMasters/notesMaster1.xml" Id="R74ce6ce4d918407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16fc05ec1b54d64" /><Relationship Type="http://schemas.openxmlformats.org/officeDocument/2006/relationships/notesMaster" Target="/ppt/notesMasters/notesMaster1.xml" Id="R93937874474b4bf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dd9277ad1d54887" /><Relationship Type="http://schemas.openxmlformats.org/officeDocument/2006/relationships/notesMaster" Target="/ppt/notesMasters/notesMaster1.xml" Id="Ra1cf6174029a401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609dda0480645dc" /><Relationship Type="http://schemas.openxmlformats.org/officeDocument/2006/relationships/notesMaster" Target="/ppt/notesMasters/notesMaster1.xml" Id="R8c6cb6c686d24b9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4f256636b934514" /><Relationship Type="http://schemas.openxmlformats.org/officeDocument/2006/relationships/notesMaster" Target="/ppt/notesMasters/notesMaster1.xml" Id="Rfd2a9d112a234f8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0ea609ac3824416" /><Relationship Type="http://schemas.openxmlformats.org/officeDocument/2006/relationships/notesMaster" Target="/ppt/notesMasters/notesMaster1.xml" Id="R2cc89a5716f046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0ac69633934f4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14324aea785425d" /><Relationship Type="http://schemas.openxmlformats.org/officeDocument/2006/relationships/slideLayout" Target="/ppt/slideLayouts/slideLayout1.xml" Id="R798b99d58ebb492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8b99d58ebb492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63a0511f4c43d1" /><Relationship Type="http://schemas.openxmlformats.org/officeDocument/2006/relationships/image" Target="/ppt/media/image.png" Id="R664cce987d6f4f12" /><Relationship Type="http://schemas.openxmlformats.org/officeDocument/2006/relationships/notesSlide" Target="/ppt/notesSlides/notesSlide1.xml" Id="R79bece3ffe7943c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91c654c1354d33" /><Relationship Type="http://schemas.openxmlformats.org/officeDocument/2006/relationships/notesSlide" Target="/ppt/notesSlides/notesSlide2.xml" Id="R15ab8fd17c3947f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7e246abcf74cd0" /><Relationship Type="http://schemas.openxmlformats.org/officeDocument/2006/relationships/notesSlide" Target="/ppt/notesSlides/notesSlide3.xml" Id="R31f210abe963430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b3770768fe41ea" /><Relationship Type="http://schemas.openxmlformats.org/officeDocument/2006/relationships/notesSlide" Target="/ppt/notesSlides/notesSlide4.xml" Id="R85d2a58356b347f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aeee83aa244e5b" /><Relationship Type="http://schemas.openxmlformats.org/officeDocument/2006/relationships/notesSlide" Target="/ppt/notesSlides/notesSlide5.xml" Id="R1414a5e150204ec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14b41a8ebc4736" /><Relationship Type="http://schemas.openxmlformats.org/officeDocument/2006/relationships/notesSlide" Target="/ppt/notesSlides/notesSlide6.xml" Id="R444d9e24b59748d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b7dc1af9b742c9" /><Relationship Type="http://schemas.openxmlformats.org/officeDocument/2006/relationships/notesSlide" Target="/ppt/notesSlides/notesSlide7.xml" Id="R424373cd3b044d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af9c1116864ac5" /><Relationship Type="http://schemas.openxmlformats.org/officeDocument/2006/relationships/notesSlide" Target="/ppt/notesSlides/notesSlide8.xml" Id="R3b68c696199f4a6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f13c0e09f04819" /><Relationship Type="http://schemas.openxmlformats.org/officeDocument/2006/relationships/notesSlide" Target="/ppt/notesSlides/notesSlide9.xml" Id="R9d7eced80d0d41e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5a4900504d45c9" /><Relationship Type="http://schemas.openxmlformats.org/officeDocument/2006/relationships/notesSlide" Target="/ppt/notesSlides/notesSlide10.xml" Id="Reae9a3d787c644d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9dcca1f82549fe" /><Relationship Type="http://schemas.openxmlformats.org/officeDocument/2006/relationships/notesSlide" Target="/ppt/notesSlides/notesSlide11.xml" Id="R34304d0ad3f74c5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3D3445-68C6-4666-B1E4-B4EE5F8E5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7D2BE7-7374-4EF3-8BFB-4DB75F898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E6F239-D46A-47C2-9BD3-DCB86EF88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Image-to-Video Shot Planner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C9631B-A2AD-46ED-9100-F1DD20752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maps a sunrise beach clip from stills, notes, and timing cues.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5820C1-B545-45CF-BA19-E26B8FD6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EFAD06-885D-4C50-902D-4D08625B8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384581-04B1-48B9-8EEC-884852DBA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11B1D2-CE24-4D44-96F1-504D7878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4cce987d6f4f1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3056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856099-65D4-44A8-94BF-9E12999AA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AB09DC-155E-4308-B428-263C1B7A6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92D57B-D08A-44CF-9A41-B89216A5A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6CD747-6178-400D-A22A-546D5328A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7C8240-6ADF-4BA0-8C15-47B286061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5EDA03-A3A8-4853-B726-F8A73CA85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132C4F-FEDA-4251-8E2B-7C1612CE6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79C9F2-7346-4C18-8B16-CF5EBA7E6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45DD33-5412-42D4-AAF8-B416144F3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hero stills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1AA675-FC95-4822-A242-6FE8FB816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B47AC7-B629-427C-B1F5-326A1945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0ABD64-FC76-439C-9A03-6C5A123E0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Shot List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2C1DCC-27E4-46E9-9111-47FD73AFB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C7DD2B-BD26-40EF-AD46-E620BAE85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B3DF77-A300-476D-A84D-43E6F399B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ED3FD6-D674-49BB-9677-6178E0ABE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Motion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DCD2DF-8767-403D-9C0C-F99679663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each camera move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4DAD26-C26D-4600-932F-AEBDAFC47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843232-B222-4A24-A694-4A2A5EE4E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EF76E0-B60C-4FB8-862B-F9C9CD8CF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Edit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D1B547-0A56-4D01-A708-140B62B42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transitions</a:t>
            </a:r>
          </a:p>
        </p:txBody>
      </p:sp>
    </p:spTree>
    <p:extLst>
      <p:ext uri="{BB962C8B-B14F-4D97-AF65-F5344CB8AC3E}">
        <p14:creationId xmlns:p14="http://schemas.microsoft.com/office/powerpoint/2010/main" val="3654101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043E98-D6B1-4212-A85E-94D577870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E09F1-3FC2-44EE-A2EF-DE7FCF83D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CBFC58-FF4B-488C-BA76-885CED54C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1D0BF4-E4FB-4E48-93BF-0EE1FF9B6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CDADC4-F332-42E1-8071-31254FD22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photo set into a clear video shot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F6C4C9-62B8-4649-B530-AAB8795CD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3BA686-93C5-4EE3-A6A0-1E04FDCF9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876081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5594FE-99C4-4F1B-A11A-8D827E58F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EDDA7D-464D-433B-9818-3AC7C39BF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9A734E-E2B0-4DCE-B3DE-A3FA655A7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73CC12-32C4-42DB-A942-2734B772E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B21BD0-E9F2-47AB-AE42-0F60D1E60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D4CF0E-F18E-40FA-8EA4-F8F9834A3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B89F0F-9997-48F8-9556-5C5D85143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205EE9-5B44-4672-AA11-17D6A35CA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ACCC74-3800-4453-845A-823C1FBD0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hero stills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9FBE40-8251-47C4-B7B6-259E3A330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8FE2DF-49DE-4778-B851-F899E7AAC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C03595-51A1-4750-831E-D8D9A8F4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6182D3-49D9-45E7-8DA9-13A64BB09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617A54-D631-44B3-BD43-65617876E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A93793-74B3-44AD-A9E3-2926A2EC4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EA4F4E-F06B-4A4C-9925-C9DE0C5AB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4B6BCA-03CE-4760-A1F2-093A53D1F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7956BE-7004-445F-8ECB-0AA7D53E6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A73E2D-05B9-4F91-B609-68282CBF3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each camera move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7C56D0-89AC-400C-AA86-5CE80D482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866415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22B2C8-CFD6-4D75-9025-EBF778CEF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CFDB9-6F20-4A07-B14D-36F116A82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C47DF9-08AE-4A37-9551-A81CD518F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8C4958-ADA0-4D00-BA42-AF5564CE6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9DF885-83ED-458C-A7FA-CBD5482A2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703D02-FD44-4EF8-B38E-BA50E2D8D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305EA7-166A-45DA-8612-8CE9E7E13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C55362-F6CF-493F-A22C-9D2ADDC9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27110F-9B27-41E4-8817-90FFEEC64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hero stills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D3F780-3DCE-4348-A293-AFCB27CF2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77AB09-567D-4E83-9DF7-945E2D38E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E609EC-3FEE-40C4-8A0E-BC9B8F101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713C70-D6C9-435C-BE04-E622F4B78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9B194C-A43F-49CC-B044-CF58F415D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9F4F6C-A468-4569-A144-A14F828FE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174890-22D2-44CB-A7D9-0E396ADEF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F57CA1-2F77-4DC0-92C9-C426F5845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each camera move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462060-A271-4B90-B83B-0A98DCF32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575EB4-05DC-4D17-AC3F-44D414FA4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CDDF47-0CAF-4443-AC2D-96A64660C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32013B-C513-4AAB-A1FA-660162D7F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D56E99-A7A4-4D6A-8DD4-6D1010E83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E78E83-883C-412A-93E2-5A23A7E2B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7C468F-5953-4CDF-BCBA-B9A8276B4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7C65BB-C55E-47BA-AA76-703DA0706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final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003E4A-1404-457A-B74B-8BF398DB9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011878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F44691-1C44-442D-B7D7-5E4CE6D9E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799831-984F-4CC0-9B49-78F0B2E92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812D0C-A842-4F96-BC1E-70576AD9E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C26C9C-4F1A-4364-BF89-DC055DFFE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408CDC-8771-465D-871A-8BF3FD434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04A579-D5B9-4F6F-9DE8-5452F21B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E6B046-73AB-4F89-98B0-AF4D86A58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D3788F-5C9C-4E71-B953-421220478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A8BE2C-265D-46E6-B382-D765FE603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Still images feel disconnected from the final video idea.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B3C6F7-9B9C-42FD-8AED-D3FDF714D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06F433-AECD-41E1-B89A-36225302D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team debates shot order without a shared plan.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94A2B2-F388-4D15-886F-1CA1DCF59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D7D4FF-0FD4-4451-B220-A69FDE49C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Motion notes are scattered across messages and drafts.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14201F-AD88-4398-A6ED-4A7C26C86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ABFC71-7444-4A12-9883-0BC7577DB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629ECB-C2F4-446E-86A3-F3FA624AE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B90D91-DEFC-46B9-B082-ED7E30FF8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frame has a clear role in the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F3081D-DB1F-4B3C-85AE-8F593F296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3074E8-EEE5-44C4-AB23-EE261F44F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one organized shot sequence.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42E22D-5ED4-471D-95C5-E719CDF45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114F25-ADEA-4BFA-A730-0AFE7F2F2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 notes are easy to follow from start to finish.</a:t>
            </a:r>
          </a:p>
        </p:txBody>
      </p:sp>
    </p:spTree>
    <p:extLst>
      <p:ext uri="{BB962C8B-B14F-4D97-AF65-F5344CB8AC3E}">
        <p14:creationId xmlns:p14="http://schemas.microsoft.com/office/powerpoint/2010/main" val="20330402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D7F9BC-CF11-4644-8D39-F155F8E8D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44A49D-2013-47FB-87BA-9A511520B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A1B910-5889-422E-847A-7DD387F7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F2B4C4-32D1-4B55-94D2-95182DEA3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57801D-FCDC-4A77-AFD3-8D939A33E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B55C5B-0955-46B9-9D6E-AFFE4ED92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BF3B99-44CF-4061-8D91-835712837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87CEBD-6F90-42EC-BC1A-BFEF68C5C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F4E2BD-B2F3-486A-91A5-5FCC6336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81B869-AF60-4D56-8DC0-14664B90A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align on the look, pacing, and order of shots.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F306F2-680E-40DE-96C8-D770F91EE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74992F-63BA-439E-8481-06163353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4D1A4F-FA2D-4C86-85E7-8E521544C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661887-17AD-4E5F-B053-0E7572A5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CEC8FB-2BBC-43EC-B76C-F87AE7097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turn campaign images into a video plan that fits the message.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2C08EF-9A93-44FB-9B09-88BCADD46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6A4672-23B1-4D95-8DD4-59FB049A1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38F9D6-9104-49C0-8796-763015D2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CC78BA-DC6E-428E-AC47-11D3263BE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EDITORS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761167-0493-4C6D-B683-3C7C4CA2D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clear shot direction before moving into the edit timeline.</a:t>
            </a:r>
          </a:p>
        </p:txBody>
      </p:sp>
    </p:spTree>
    <p:extLst>
      <p:ext uri="{BB962C8B-B14F-4D97-AF65-F5344CB8AC3E}">
        <p14:creationId xmlns:p14="http://schemas.microsoft.com/office/powerpoint/2010/main" val="21246738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DD7CC90-D00D-4672-804F-02B716680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8B4414-695B-48FC-AFCE-9366E5196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921A5C-ED9A-44D3-B33F-2B37278A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BF5C9E-5C36-4295-A647-C19E0358E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BECA0D-1109-4B61-874D-872406B21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E22AC8-02B1-497D-85E7-43E2E5A2E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4EAD7A-0F64-499B-8286-F608B797E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212556-80FE-46FA-BEF8-6A9B1662B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899204-0566-4182-B545-B0B2A555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4FA6A1-7612-47B7-A3AB-46AEB38B7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29E07F-0036-461B-81A3-CA82929A9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hero stills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920B0E-E4AC-45C9-87E8-F8AB8542F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081770-28AB-48CF-A7BF-3E47DEA5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ACA8CA-2B5D-4A2B-B9D3-3BBF7DA5A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7DD0C8-95F2-4704-A479-82CDA67A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FF95ED-5006-44A4-9547-DCBBF129C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FBF103-0862-48EB-8F48-CB584A42B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B54020-3D47-4F49-84AD-C6BC7731A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81FF12-80B2-47BA-BAD0-F309C3A75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DC7C96-6459-4A36-A3A4-A8DDF0198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7CAD5C-5689-47BE-99A9-CA5DE3B32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09CCE7-5407-4F53-AC70-E46FDC941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23F7BE-F25C-4C50-811C-B16778809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03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each camera move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F2AA37-6975-42A8-BE39-81DEC5A15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D75B4C-A915-4BA5-9E4A-D319115C1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C4EC8B-D0E6-4661-9DA8-B949A1B3F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06058A-DD18-4B61-9C7D-07B4D0C8A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E12D63E-43ED-40D4-AA9E-54276D6A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3FE01BB-52F1-41B9-868E-042A73410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transitions</a:t>
            </a:r>
          </a:p>
        </p:txBody>
      </p:sp>
    </p:spTree>
    <p:extLst>
      <p:ext uri="{BB962C8B-B14F-4D97-AF65-F5344CB8AC3E}">
        <p14:creationId xmlns:p14="http://schemas.microsoft.com/office/powerpoint/2010/main" val="6006003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A33C70-956A-4574-9F9C-14733B48F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96C6A7-B442-4000-AB49-2AEFEDBBC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EE5165-E8D8-43B1-89AB-C966B4FF6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C9689A-06E6-413F-A4A6-B16F47EF7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C1D5BD-355A-4CA6-9A05-187975AE6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6A1BBD-F1E4-4DE9-8C31-6FBCE211A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FD66C0-4012-418E-A731-7D91A33B6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A06F0B-6E2A-412A-ACA4-D1D9E8ECA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beach campaign turn five still photos into a smooth opening sequence?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69D040-1616-4DF0-B524-2A03EA423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D97475-EAF7-4476-B2C0-72F28D1A3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9C91DF-A662-44E0-8D25-A3AE8A612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65A093-1CDD-41A5-AB31-FC73506D6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325AF0-680F-49AD-9D5C-E1838AEC7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2E20EF-C740-4B19-8B01-2AB7FF4B3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F76E45-C679-44A3-AA0B-FB5AA3734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each camera move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E32386-2132-4413-8E0E-86B6069A1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99A93F-D758-4D4E-ACE8-F44B69135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27CBFC-4DF1-4107-8AA7-29CF32C73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final flow</a:t>
            </a:r>
          </a:p>
        </p:txBody>
      </p:sp>
    </p:spTree>
    <p:extLst>
      <p:ext uri="{BB962C8B-B14F-4D97-AF65-F5344CB8AC3E}">
        <p14:creationId xmlns:p14="http://schemas.microsoft.com/office/powerpoint/2010/main" val="16625155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77C6F9-4893-4490-910A-10A98493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54FD59-149E-438B-BCA0-2E721C640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4C2236-35AA-427E-A1C9-9B5513FDD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C782D6-1ED4-424F-8EC7-C335FBE20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2FC21A-3B8B-4A8C-A402-60ADBA46D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AE08A2-AD89-49D9-9E1F-DA978F015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3222F4-35C1-4BC8-9C22-83CDCF417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D9B9D4-BAD2-49B9-B9DD-89645CE59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175287-7C0B-4325-A02F-BEA296338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hero stills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C29378-B6A3-432A-8FF0-C047EE0D5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F559D8-B97A-4E5B-8F1C-FE6BF9E9F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A446F8-F563-40C7-89D0-D5227B6F7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4E889A-29BA-45B0-9EBC-E0566E062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A717AE-3673-43B7-9A2A-BA57C7E21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63BA00-958E-4659-BFC0-39E6E9B02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1EB165-21CC-4B57-BBF2-D676F4B8F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78B3E1-4F97-4654-93B5-C03AE5596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C3DCA0-8D4E-4682-8435-97705C878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4326FB-EBD9-476F-9995-4D9B59B3F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each camera move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126940-6C70-46A1-8751-32A226044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1FF273-66DB-4A37-A120-625DD9883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33A4C8-ABE1-48C2-B0E5-7F568E782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C4FF94-6AEF-4BEA-AFF7-9819B761E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52AC8E-91D7-4AA2-8D83-63FEB9B96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final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BD76B6-8824-4CAD-A32B-6D71E8C37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095202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6EA2E4-9E18-46FB-A2F4-561561EDE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7137EB-6E59-4D58-860E-EC3A874ED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FF4F13-1CB2-4739-94B8-D628D7B8D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the shots before the edit begins.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11D05C-14F4-462B-861D-841FCF694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2D85CA-B8CE-4DE4-830D-A15EA9D7C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1CDA31-B016-4AB3-AFEF-9A35981D8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2A4286-A926-42BD-BD3D-1B0C01775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554039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2026-09-30T14:52:13.1520000Z</dcterms:created>
  <dcterms:modified xsi:type="dcterms:W3CDTF">2026-09-30T14:52:13.1520000Z</dcterms:modified>
</coreProperties>
</file>