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23fe9186f949e2" /><Relationship Type="http://schemas.openxmlformats.org/officeDocument/2006/relationships/extended-properties" Target="/docProps/app.xml" Id="R176cd82ddbee4433" /><Relationship Type="http://schemas.openxmlformats.org/officeDocument/2006/relationships/officeDocument" Target="/ppt/presentation.xml" Id="Rb94807aaa5bb41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837340650b469f"/>
  </p:sldMasterIdLst>
  <p:notesMasterIdLst>
    <p:notesMasterId xmlns:r="http://schemas.openxmlformats.org/officeDocument/2006/relationships" r:id="R10147bc6e5cf4b44"/>
  </p:notesMasterIdLst>
  <p:sldIdLst>
    <p:sldId xmlns:r="http://schemas.openxmlformats.org/officeDocument/2006/relationships" id="256" r:id="R54aaaa4e61b94ceb"/>
    <p:sldId xmlns:r="http://schemas.openxmlformats.org/officeDocument/2006/relationships" id="257" r:id="R64bd68c3cc6e49ca"/>
    <p:sldId xmlns:r="http://schemas.openxmlformats.org/officeDocument/2006/relationships" id="258" r:id="R951fe921f8ea4690"/>
    <p:sldId xmlns:r="http://schemas.openxmlformats.org/officeDocument/2006/relationships" id="259" r:id="R4beb9c8da4344c37"/>
    <p:sldId xmlns:r="http://schemas.openxmlformats.org/officeDocument/2006/relationships" id="260" r:id="R8f192d466e7c440a"/>
    <p:sldId xmlns:r="http://schemas.openxmlformats.org/officeDocument/2006/relationships" id="261" r:id="R3d13b94afbc84bcf"/>
    <p:sldId xmlns:r="http://schemas.openxmlformats.org/officeDocument/2006/relationships" id="262" r:id="R829501620829463c"/>
    <p:sldId xmlns:r="http://schemas.openxmlformats.org/officeDocument/2006/relationships" id="263" r:id="R407a6f6a02cd4aca"/>
    <p:sldId xmlns:r="http://schemas.openxmlformats.org/officeDocument/2006/relationships" id="264" r:id="Rab908a0aaa6f4524"/>
    <p:sldId xmlns:r="http://schemas.openxmlformats.org/officeDocument/2006/relationships" id="265" r:id="Rb22896e85b6f413d"/>
    <p:sldId xmlns:r="http://schemas.openxmlformats.org/officeDocument/2006/relationships" id="266" r:id="R169b470f4b5f46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ed49a0e07a4570" /><Relationship Type="http://schemas.openxmlformats.org/officeDocument/2006/relationships/slideMaster" Target="/ppt/slideMasters/slideMaster1.xml" Id="Rb2837340650b469f" /><Relationship Type="http://schemas.openxmlformats.org/officeDocument/2006/relationships/notesMaster" Target="/ppt/notesMasters/notesMaster1.xml" Id="R10147bc6e5cf4b44" /><Relationship Type="http://schemas.openxmlformats.org/officeDocument/2006/relationships/presProps" Target="/ppt/presProps.xml" Id="Rf33938318eb448f3" /><Relationship Type="http://schemas.openxmlformats.org/officeDocument/2006/relationships/tableStyles" Target="/ppt/tableStyles.xml" Id="Rbf99eefe310141ef" /><Relationship Type="http://schemas.openxmlformats.org/officeDocument/2006/relationships/slide" Target="/ppt/slides/slide1.xml" Id="R54aaaa4e61b94ceb" /><Relationship Type="http://schemas.openxmlformats.org/officeDocument/2006/relationships/slide" Target="/ppt/slides/slide2.xml" Id="R64bd68c3cc6e49ca" /><Relationship Type="http://schemas.openxmlformats.org/officeDocument/2006/relationships/slide" Target="/ppt/slides/slide3.xml" Id="R951fe921f8ea4690" /><Relationship Type="http://schemas.openxmlformats.org/officeDocument/2006/relationships/slide" Target="/ppt/slides/slide4.xml" Id="R4beb9c8da4344c37" /><Relationship Type="http://schemas.openxmlformats.org/officeDocument/2006/relationships/slide" Target="/ppt/slides/slide5.xml" Id="R8f192d466e7c440a" /><Relationship Type="http://schemas.openxmlformats.org/officeDocument/2006/relationships/slide" Target="/ppt/slides/slide6.xml" Id="R3d13b94afbc84bcf" /><Relationship Type="http://schemas.openxmlformats.org/officeDocument/2006/relationships/slide" Target="/ppt/slides/slide7.xml" Id="R829501620829463c" /><Relationship Type="http://schemas.openxmlformats.org/officeDocument/2006/relationships/slide" Target="/ppt/slides/slide8.xml" Id="R407a6f6a02cd4aca" /><Relationship Type="http://schemas.openxmlformats.org/officeDocument/2006/relationships/slide" Target="/ppt/slides/slide9.xml" Id="Rab908a0aaa6f4524" /><Relationship Type="http://schemas.openxmlformats.org/officeDocument/2006/relationships/slide" Target="/ppt/slides/slide10.xml" Id="Rb22896e85b6f413d" /><Relationship Type="http://schemas.openxmlformats.org/officeDocument/2006/relationships/slide" Target="/ppt/slides/slide11.xml" Id="R169b470f4b5f46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846b5aa97945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5af342a67c47d2" /><Relationship Type="http://schemas.openxmlformats.org/officeDocument/2006/relationships/notesMaster" Target="/ppt/notesMasters/notesMaster1.xml" Id="R9facc782185745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a077ae25d346e4" /><Relationship Type="http://schemas.openxmlformats.org/officeDocument/2006/relationships/notesMaster" Target="/ppt/notesMasters/notesMaster1.xml" Id="R168eb05e114d4b5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79123e3b0c4587" /><Relationship Type="http://schemas.openxmlformats.org/officeDocument/2006/relationships/notesMaster" Target="/ppt/notesMasters/notesMaster1.xml" Id="R4191db861a8743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3582af603c44b1" /><Relationship Type="http://schemas.openxmlformats.org/officeDocument/2006/relationships/notesMaster" Target="/ppt/notesMasters/notesMaster1.xml" Id="R6f8b8c41067c44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1121d8fe8e419a" /><Relationship Type="http://schemas.openxmlformats.org/officeDocument/2006/relationships/notesMaster" Target="/ppt/notesMasters/notesMaster1.xml" Id="Rc481f8a9df0a41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3c981187ab47d8" /><Relationship Type="http://schemas.openxmlformats.org/officeDocument/2006/relationships/notesMaster" Target="/ppt/notesMasters/notesMaster1.xml" Id="R60c51562e1f545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21bb3f007f4574" /><Relationship Type="http://schemas.openxmlformats.org/officeDocument/2006/relationships/notesMaster" Target="/ppt/notesMasters/notesMaster1.xml" Id="Rda2f7804657c48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8cc6dcd68d4775" /><Relationship Type="http://schemas.openxmlformats.org/officeDocument/2006/relationships/notesMaster" Target="/ppt/notesMasters/notesMaster1.xml" Id="R3fc9031e1d9245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902eb6055843ad" /><Relationship Type="http://schemas.openxmlformats.org/officeDocument/2006/relationships/notesMaster" Target="/ppt/notesMasters/notesMaster1.xml" Id="R07de497d0c774c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b5b1e562203423f" /><Relationship Type="http://schemas.openxmlformats.org/officeDocument/2006/relationships/notesMaster" Target="/ppt/notesMasters/notesMaster1.xml" Id="Rc771545a29444e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cbe0975097495d" /><Relationship Type="http://schemas.openxmlformats.org/officeDocument/2006/relationships/notesMaster" Target="/ppt/notesMasters/notesMaster1.xml" Id="R22b31214a48443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266af8166f42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dbd87dc53849eb" /><Relationship Type="http://schemas.openxmlformats.org/officeDocument/2006/relationships/slideLayout" Target="/ppt/slideLayouts/slideLayout1.xml" Id="Ra86712d519c742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6712d519c742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526a0850549d3" /><Relationship Type="http://schemas.openxmlformats.org/officeDocument/2006/relationships/image" Target="/ppt/media/image.png" Id="R510a8babdea34d7b" /><Relationship Type="http://schemas.openxmlformats.org/officeDocument/2006/relationships/notesSlide" Target="/ppt/notesSlides/notesSlide1.xml" Id="R8b21f2c4da1142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b681eeacd4a95" /><Relationship Type="http://schemas.openxmlformats.org/officeDocument/2006/relationships/notesSlide" Target="/ppt/notesSlides/notesSlide2.xml" Id="Rc18c65108b404e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43186c820421b" /><Relationship Type="http://schemas.openxmlformats.org/officeDocument/2006/relationships/notesSlide" Target="/ppt/notesSlides/notesSlide3.xml" Id="R9ecc372a77294c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a044e433c4eb9" /><Relationship Type="http://schemas.openxmlformats.org/officeDocument/2006/relationships/notesSlide" Target="/ppt/notesSlides/notesSlide4.xml" Id="Rf26aa494511b4b1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0c3ec0e8a84595" /><Relationship Type="http://schemas.openxmlformats.org/officeDocument/2006/relationships/notesSlide" Target="/ppt/notesSlides/notesSlide5.xml" Id="R3a9b6d8a15c948f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ba127856a4484" /><Relationship Type="http://schemas.openxmlformats.org/officeDocument/2006/relationships/notesSlide" Target="/ppt/notesSlides/notesSlide6.xml" Id="R0164ef4b49b740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5395f3a4a24bd7" /><Relationship Type="http://schemas.openxmlformats.org/officeDocument/2006/relationships/notesSlide" Target="/ppt/notesSlides/notesSlide7.xml" Id="R1bdd9e1d8bda48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93bdd94b74594" /><Relationship Type="http://schemas.openxmlformats.org/officeDocument/2006/relationships/notesSlide" Target="/ppt/notesSlides/notesSlide8.xml" Id="Rb404bddc8a3e4e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12c75c4054a0a" /><Relationship Type="http://schemas.openxmlformats.org/officeDocument/2006/relationships/notesSlide" Target="/ppt/notesSlides/notesSlide9.xml" Id="R65289a353a284c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645fd053224056" /><Relationship Type="http://schemas.openxmlformats.org/officeDocument/2006/relationships/notesSlide" Target="/ppt/notesSlides/notesSlide10.xml" Id="R0225f664058746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c9c59104044ff" /><Relationship Type="http://schemas.openxmlformats.org/officeDocument/2006/relationships/notesSlide" Target="/ppt/notesSlides/notesSlide11.xml" Id="Rbf4c3b8276fd49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504A84-AD19-4920-B0F1-B74B6F83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F1D71-4A13-4A62-B263-F855AB7A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F00AD9-DF61-4C2D-9DCE-16B51AAB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Indigenous Storytelling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FED72-BC94-4DE3-A10F-13BC6B16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Agrade tells the winter fox tale to teach respect, memory, and careful listening.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9A47F-6170-4438-ABB3-101EEB21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B3303-5035-4466-BE33-B54198D5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1AD39-CA92-48BB-B2FA-66498B69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4304A2-586E-4F2C-AFF7-8F1CDBC9A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0a8babdea34d7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047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7C84B2-2B26-49B8-AA96-C9A9BBCA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6B469A-F2A2-46DC-B1E4-5AE63A21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32B841-1A02-4225-A8FC-37D1E7EE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4CE9E0-2BEB-46AF-918E-2B027D67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8B8AC-DAF7-4B0B-9AD4-15E511AB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indigenous storytelling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355B14-C4A9-4638-BADF-2EB08CD0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D4164-8721-473F-840D-1EBD338B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94F90-19A2-4033-80AA-7ECB77A2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Circle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D1B88-0562-4E08-B6E6-3F9314E1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story circle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6D1B9D-C2AD-4F67-A29C-909EEA16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C8163F-FB83-4DBD-9D67-99700351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005583-A9F4-4636-B4B6-0FFBDF7B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Retelling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589057-88FB-4CF1-A439-780A38AE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narrator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023437-EF2D-486C-81F4-D3C13B8A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94C38E-6E36-4136-AC0D-057E0D72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7097DF-9A7E-405C-9677-093DB4E1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Meaning &amp; Values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95A930-ED7E-46A5-959B-8125266E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Retell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05D320-F682-4202-9D67-10614330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D1CEBA-341C-48CB-9ED4-2D127D8A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1CDB46-4E60-47E8-A64C-EDA7BDA7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A8ACEE-45C0-4A3D-B15C-39779C45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the lesson</a:t>
            </a:r>
          </a:p>
        </p:txBody>
      </p:sp>
    </p:spTree>
    <p:extLst>
      <p:ext uri="{BB962C8B-B14F-4D97-AF65-F5344CB8AC3E}">
        <p14:creationId xmlns:p14="http://schemas.microsoft.com/office/powerpoint/2010/main" val="2036342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C73A0-DEF0-4B15-B0F1-A968D9BA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EF33F0-272E-4A6B-9EDE-E9843617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214F4-D259-452B-A4B3-EFCCEFC5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F6B37-EFA6-4C07-B220-43B41DBCE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9FC1B9-1CF6-4757-B71F-6F685CF7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Story-based lesson on values, language, and oral tradition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3B748-3350-4D58-BE25-9950D210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4206F0-8359-4166-8E8F-EE689079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955898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0756A0-855F-4955-A364-C94718A0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F248F4-41B6-48C8-AC10-C9EDE8AF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48A56-0B91-489A-BD52-C5EBFA18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5AEB4-9496-4C79-BFE0-55C7F6CD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8D568-2E64-4CBE-8A9B-12C5CAF5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indigenous storytelling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C3698-B5B9-4ACB-922D-9D758424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C8C1B-CC17-4911-9B87-03B1DBD3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95D8C-BFFB-4C81-8B58-A0AC8DEC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DCD20-5F31-499C-8123-283F4780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indigenous storytelling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3A66FA-99FD-49AF-B42E-D129E7B7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CC5CD9-EEE9-4956-BF0E-3BF36807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697A7-540E-4442-9F23-B6B924BF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8ECEB5-40F3-4BB3-9A16-7AA05056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32BEAF-60FC-476B-9D1F-1924148C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Story-based lesson on values, language,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FDAC26-47A1-47F9-9CD1-0FCB97A0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A5A848-8DC8-449D-9946-F2C2A6B1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9617B8-1CE5-4A25-868F-BA04BF88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7C7F6-8F21-4036-8B00-EFF7FA06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68AD4-449F-49BB-84A5-5DB52675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Reflect in journals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9B6033-4173-42DF-9071-5E7EAD60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170162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00BA13-8E6C-4286-B0A2-3ED35E5B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B8BF2-FA38-4BFE-8BA9-AD15ADF5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B3D992-6829-4327-99DD-2930CE2B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D5982-8DC9-4DAE-9605-55BAFF02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0DAF5-6C0C-44D1-B306-B4C89314D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3727DC-CA41-47AA-9847-23561DEC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0694E-CAD4-4967-B150-5D30650A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BD94E-0262-4BDB-B068-23B16ACB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27782-B743-41A4-B82F-E983FA1F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story circle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8AA9EE-D7E2-4E83-A72B-4F280314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8B63E-050E-485A-8474-E6DA0239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0BC7FA-9006-4341-9A99-DC04FEEB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0661B-411E-4CDD-A513-81B0FDE4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narrator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C56C1-98AC-445A-A915-30D1930B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32A4BA-6675-4C73-9A44-2DB88975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C8A2DE-DF07-401A-B2CA-C404895F9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A47EA-D55F-4A2D-9C20-DC0706930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Retell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57939C-B75B-4E88-8A95-ADA34DF3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6DAC42-4121-476F-AE7F-0B065A7F5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D44CD1-931E-406C-9092-2026A98D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489854-160D-4B0A-B5E6-4408858D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 the lesson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D085DA-F7BA-48B4-AE74-BF365742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774FA1-AF08-4ABA-ADF2-C85BB528C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B05770-860E-48F4-8D37-32B00884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6C53BF-4F3C-471F-B457-23334F08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 in journals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8D8C70-5589-48AB-AD49-7E93CCE8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022639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146A35-AF46-4A83-866D-7DE9310C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05545-2D93-4660-8F5F-7DCE2900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32632E-0B74-4861-9013-BCE7BD28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CA1C4-4F94-475F-AAE3-F8AD9998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F43CC9-FC39-497B-B87C-EAD062E6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indigenous storytelling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F17E2A-B7E0-4DD5-9F9E-19D9D154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4FDFE-03D9-400F-A197-82816BD4A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191078-7852-4AEE-AADB-35234F0C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A1F76E-E7B1-4010-A12C-FFC6BE5D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rush through the story without listening closely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CDA836-3C40-46D8-ADD8-4A4AE0D8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E3A0CB-B139-4088-8BFB-947B9D07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lesson lacks a concrete cultural example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ED5DD4-6C21-47C8-BA73-9A310BF1E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29A203-49BF-4A55-83DF-A0DD4201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Discussion questions feel too broad for class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8BCF74-F7DF-4A40-97C9-29486E75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96D84-C2FC-4417-9A50-E41BA32E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5BCE74-D0D1-47A7-84FD-93AA65EB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C75E5D-6511-4339-B09D-8350BCCA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fox tale gives students a clear story to follow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F42323-132A-408E-AD75-5FAF5A398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82ED26-E4D4-43A8-B35E-0F16A666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builds from listening to personal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F23A22-31E6-483A-8C75-A50E2461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44B2D9-2083-44D7-A01E-86658AEE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shared meaning from the narrator's words</a:t>
            </a:r>
          </a:p>
        </p:txBody>
      </p:sp>
    </p:spTree>
    <p:extLst>
      <p:ext uri="{BB962C8B-B14F-4D97-AF65-F5344CB8AC3E}">
        <p14:creationId xmlns:p14="http://schemas.microsoft.com/office/powerpoint/2010/main" val="17818261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54171-E8F0-4262-8E72-CBB0FC21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E1AA4-9401-4545-A7F4-46CDCE75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186D0A-BB54-4275-BA31-3C31B65F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F2A9B-8648-4168-9238-78D2F2D9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7EE42-F542-4A4D-BB04-4219AAFC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5C2091-8E60-4FBD-90DC-9A6C76EA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5915F-C3D4-4D13-A581-C5FD1518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3A68C-1BDF-481A-BD62-B55045B2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B46634-5C47-43EC-B820-67F1DAE8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9BC170-1671-4845-B852-A36AABF6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class example that fits a heritage storytelling lesson.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799276-2FC0-4A07-98F7-A7D6E5D1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220DA-AEDD-425A-8850-D59D43FF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AE54C6-E869-4EA3-A3B7-3C1FDDF4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C38805-3D65-4E47-A3F7-F25B5714C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D45A64-9E2F-4709-9DAC-B3BBD397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story framework for speaking, listening, and reflection.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C6EE6A-524C-4BF8-A86A-6C9064A3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28CFFD-E69E-4B8E-8456-807C251F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B041F3-67FA-48AC-8261-19E26A19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027A62-9449-4EA2-B1E7-03A8A86D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BBA9C8-2EF0-413F-BE03-B071C97C0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sample that shows how the lesson connects to culture.</a:t>
            </a:r>
          </a:p>
        </p:txBody>
      </p:sp>
    </p:spTree>
    <p:extLst>
      <p:ext uri="{BB962C8B-B14F-4D97-AF65-F5344CB8AC3E}">
        <p14:creationId xmlns:p14="http://schemas.microsoft.com/office/powerpoint/2010/main" val="8247733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7C27EF-D615-4D06-A26F-6799A677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77ECEC-B1EF-444D-B37B-41F8F57F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055A11-928C-4411-A941-23AE6CAB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02A9BB-8029-49F6-BFD2-98574767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AF845-9A69-4ED4-A6F4-36662380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87E35-4B62-4148-BE0A-F8ADC5E09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75391-DBF0-4FE1-9C01-241502C8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EADA63-8009-4988-9D62-5E7E91FF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39567B-F954-4277-8535-5018FBEBE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1332B-772B-469D-AAC0-D2A42152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650CC1-B928-4FD1-B462-BA36CD40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story circle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7D8DC0-E865-4FC6-82EC-81ABC0B2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07E9A6-402F-4E0F-AE09-AC9DFA6C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B1E0F2-CDCB-46D2-BFC4-C4F7A16F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87C6D1-CE07-4898-B6EC-BBB921DF1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06C309-7444-40CA-B713-DAB2696A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5DAB1D-0451-406A-89C3-E170695C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narrator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1E75F6-772F-42E6-B1CC-93F38E4E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F22DF3-D6D2-4E67-8B8E-91F9C6D07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2D2D76-24E3-4C37-8CF9-7A00418A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1DE3C0-CAD6-4D1B-B711-25FC397F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840AE8-CFB2-4861-B4A3-80906A1B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CD4ABD-18F9-403F-8A70-5CAF943E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Retell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256230-F143-4C75-9336-BA357513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D7FFCF-069D-4B97-A4E7-45848D71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9DB76C-43B6-40F6-8F78-E56DF818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623FDB-6180-4F4D-A063-598ADE32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8E06B3-9694-4791-891D-3D8E0569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8CA105-A4F0-4514-A3A9-823EBC50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Discuss the lesson</a:t>
            </a:r>
          </a:p>
        </p:txBody>
      </p:sp>
    </p:spTree>
    <p:extLst>
      <p:ext uri="{BB962C8B-B14F-4D97-AF65-F5344CB8AC3E}">
        <p14:creationId xmlns:p14="http://schemas.microsoft.com/office/powerpoint/2010/main" val="20868534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6638C8-31F7-43CE-811E-F77F8023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9C56B-58FE-4598-A9AE-72AB1E39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6B271A-690C-45FA-BBBC-C46BD930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F7417-45F2-43C9-805C-B8A1C359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02EE5-A2D4-4645-888A-4FC7DAB4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indigenous storytelling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9A9E3-BB51-4442-BF39-28CD89D0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70EF55-4725-43A7-BCC2-512FE276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5DABD-23AD-4D07-B957-4388205B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Agrade use a winter fox story to teach respect and attentive listening?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411EE7-B61F-4DAD-A78F-A0A0AA86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D6BA2E-AFF9-4D1B-96FA-CC2B5DC0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33241E-5B34-473F-9C29-719CBFF40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706AE-65EA-4D61-A7F3-D0FC0A9F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narrator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1A02D8-EF82-44D0-BBAD-CF489417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36D335-3460-4A5D-B53E-E6F553E3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C46E5-44E2-4F03-AE84-9C407E27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Retell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7808D0-9609-4169-9992-E4B697CC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5DA8B-7648-4C3F-8F0C-D999F9AB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9E276-F0D5-44E2-9E0F-BB0366D8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Reflect in journals</a:t>
            </a:r>
          </a:p>
        </p:txBody>
      </p:sp>
    </p:spTree>
    <p:extLst>
      <p:ext uri="{BB962C8B-B14F-4D97-AF65-F5344CB8AC3E}">
        <p14:creationId xmlns:p14="http://schemas.microsoft.com/office/powerpoint/2010/main" val="4343927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1D90F5-DAF6-480C-B0BA-ECA23C83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3EA4B-6A94-417F-9F44-58E28958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2036A-A62A-445C-A9E4-CD957E43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AAE5CF-675C-4EFD-9DC3-C58870AF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412FA-76B2-436D-BE60-F79E0B57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indigenous storytelling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06D22-BAED-4146-B76D-9C79715D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CC21A-061E-43DA-A02F-274F9BCB4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1330A-1357-4AB3-AF35-B7602257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40FCEC-1F32-45B2-9BE1-B6CDB6B6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story circle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1C57F-E177-41A3-B9AE-A64F52E9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FC738-C4B2-4119-8B65-185EE5471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1F5E40-372E-40D2-B42B-CD45D712E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7B2A30-3C57-4477-8C43-B7A2E0E5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9D17D7-8DD7-44EB-82BE-927DE120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narrator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FD91E9-0374-4F2A-A92B-D3E226D1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1D473-8EC3-430C-8F52-A869B050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DC9523-88F0-43B0-B80B-426808C4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3B749E-7FC6-4C27-96E2-42EB37D2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F5E725-1360-44DB-8F66-9A53A557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Retell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DBB3A8-3828-4D5F-BA62-C572C3BD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C44B34-183C-4994-8A4A-70DB0FEC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280BC8-516E-48C2-BD33-CE23B08CD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3F9EE8-ED2B-4AAB-8A99-845E6B94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EF6B94-4290-481F-B311-42B6304B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 in journals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CB9237-3241-46C6-AC45-46926E1D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102378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EFDEE-03B2-41F4-B3E6-5BDD31AD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977BB-E7AB-4AA0-8200-1FCE5F48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B379F2-6744-4764-87D2-28D25427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story, voice, and reflection to keep learning grounded.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6526FC-FC8C-4C0C-9D6C-92576BED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44BA6-7198-46D7-9F27-86008E44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BCCA4-D214-47CC-BAD9-5D857414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861CB-0824-4963-A1FA-3A42A1BE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70494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2026-10-01T23:10:43.4530000Z</dcterms:created>
  <dcterms:modified xsi:type="dcterms:W3CDTF">2026-10-01T23:10:43.4530000Z</dcterms:modified>
</coreProperties>
</file>