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56bd574b354fc9" /><Relationship Type="http://schemas.openxmlformats.org/officeDocument/2006/relationships/extended-properties" Target="/docProps/app.xml" Id="R5d32dd54f4c0471c" /><Relationship Type="http://schemas.openxmlformats.org/officeDocument/2006/relationships/officeDocument" Target="/ppt/presentation.xml" Id="R44f437502ce047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41cfd0027141bc"/>
  </p:sldMasterIdLst>
  <p:notesMasterIdLst>
    <p:notesMasterId xmlns:r="http://schemas.openxmlformats.org/officeDocument/2006/relationships" r:id="Rc9a5ae4089b04e26"/>
  </p:notesMasterIdLst>
  <p:sldIdLst>
    <p:sldId xmlns:r="http://schemas.openxmlformats.org/officeDocument/2006/relationships" id="256" r:id="Raa6e00f8b6e84032"/>
    <p:sldId xmlns:r="http://schemas.openxmlformats.org/officeDocument/2006/relationships" id="257" r:id="Rc7d351abb5434cb5"/>
    <p:sldId xmlns:r="http://schemas.openxmlformats.org/officeDocument/2006/relationships" id="258" r:id="R8865765609d941a5"/>
    <p:sldId xmlns:r="http://schemas.openxmlformats.org/officeDocument/2006/relationships" id="259" r:id="Rcb526b65f2c54aa5"/>
    <p:sldId xmlns:r="http://schemas.openxmlformats.org/officeDocument/2006/relationships" id="260" r:id="R7c863e28aa624173"/>
    <p:sldId xmlns:r="http://schemas.openxmlformats.org/officeDocument/2006/relationships" id="261" r:id="Rb43e7583919445fa"/>
    <p:sldId xmlns:r="http://schemas.openxmlformats.org/officeDocument/2006/relationships" id="262" r:id="R29cf02fb66204a37"/>
    <p:sldId xmlns:r="http://schemas.openxmlformats.org/officeDocument/2006/relationships" id="263" r:id="Rb7f7e8059db34c6d"/>
    <p:sldId xmlns:r="http://schemas.openxmlformats.org/officeDocument/2006/relationships" id="264" r:id="R615ae1d2e0524982"/>
    <p:sldId xmlns:r="http://schemas.openxmlformats.org/officeDocument/2006/relationships" id="265" r:id="R8b556ca7853c4b6b"/>
    <p:sldId xmlns:r="http://schemas.openxmlformats.org/officeDocument/2006/relationships" id="266" r:id="Re9e39768b0844f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c759026d304632" /><Relationship Type="http://schemas.openxmlformats.org/officeDocument/2006/relationships/slideMaster" Target="/ppt/slideMasters/slideMaster1.xml" Id="R2541cfd0027141bc" /><Relationship Type="http://schemas.openxmlformats.org/officeDocument/2006/relationships/notesMaster" Target="/ppt/notesMasters/notesMaster1.xml" Id="Rc9a5ae4089b04e26" /><Relationship Type="http://schemas.openxmlformats.org/officeDocument/2006/relationships/presProps" Target="/ppt/presProps.xml" Id="Rcd8c46a917374677" /><Relationship Type="http://schemas.openxmlformats.org/officeDocument/2006/relationships/tableStyles" Target="/ppt/tableStyles.xml" Id="Rf109a6af36974e27" /><Relationship Type="http://schemas.openxmlformats.org/officeDocument/2006/relationships/slide" Target="/ppt/slides/slide1.xml" Id="Raa6e00f8b6e84032" /><Relationship Type="http://schemas.openxmlformats.org/officeDocument/2006/relationships/slide" Target="/ppt/slides/slide2.xml" Id="Rc7d351abb5434cb5" /><Relationship Type="http://schemas.openxmlformats.org/officeDocument/2006/relationships/slide" Target="/ppt/slides/slide3.xml" Id="R8865765609d941a5" /><Relationship Type="http://schemas.openxmlformats.org/officeDocument/2006/relationships/slide" Target="/ppt/slides/slide4.xml" Id="Rcb526b65f2c54aa5" /><Relationship Type="http://schemas.openxmlformats.org/officeDocument/2006/relationships/slide" Target="/ppt/slides/slide5.xml" Id="R7c863e28aa624173" /><Relationship Type="http://schemas.openxmlformats.org/officeDocument/2006/relationships/slide" Target="/ppt/slides/slide6.xml" Id="Rb43e7583919445fa" /><Relationship Type="http://schemas.openxmlformats.org/officeDocument/2006/relationships/slide" Target="/ppt/slides/slide7.xml" Id="R29cf02fb66204a37" /><Relationship Type="http://schemas.openxmlformats.org/officeDocument/2006/relationships/slide" Target="/ppt/slides/slide8.xml" Id="Rb7f7e8059db34c6d" /><Relationship Type="http://schemas.openxmlformats.org/officeDocument/2006/relationships/slide" Target="/ppt/slides/slide9.xml" Id="R615ae1d2e0524982" /><Relationship Type="http://schemas.openxmlformats.org/officeDocument/2006/relationships/slide" Target="/ppt/slides/slide10.xml" Id="R8b556ca7853c4b6b" /><Relationship Type="http://schemas.openxmlformats.org/officeDocument/2006/relationships/slide" Target="/ppt/slides/slide11.xml" Id="Re9e39768b0844f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c93af0fdfa41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afced5e6a24379" /><Relationship Type="http://schemas.openxmlformats.org/officeDocument/2006/relationships/notesMaster" Target="/ppt/notesMasters/notesMaster1.xml" Id="Rd7af557d260648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295bb7cfc84eb1" /><Relationship Type="http://schemas.openxmlformats.org/officeDocument/2006/relationships/notesMaster" Target="/ppt/notesMasters/notesMaster1.xml" Id="R8a8d7c6e2ebe43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75b5c4006345ec" /><Relationship Type="http://schemas.openxmlformats.org/officeDocument/2006/relationships/notesMaster" Target="/ppt/notesMasters/notesMaster1.xml" Id="Rb6d057f8c4aa4f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bb734bf8a64103" /><Relationship Type="http://schemas.openxmlformats.org/officeDocument/2006/relationships/notesMaster" Target="/ppt/notesMasters/notesMaster1.xml" Id="R1ccde376c76640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acfe0753194795" /><Relationship Type="http://schemas.openxmlformats.org/officeDocument/2006/relationships/notesMaster" Target="/ppt/notesMasters/notesMaster1.xml" Id="R80820ce26ec545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2021c60577471f" /><Relationship Type="http://schemas.openxmlformats.org/officeDocument/2006/relationships/notesMaster" Target="/ppt/notesMasters/notesMaster1.xml" Id="R7f046aaeae084b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f4c469d8284221" /><Relationship Type="http://schemas.openxmlformats.org/officeDocument/2006/relationships/notesMaster" Target="/ppt/notesMasters/notesMaster1.xml" Id="R581e2c3d0e4e4a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716ba16d0048cc" /><Relationship Type="http://schemas.openxmlformats.org/officeDocument/2006/relationships/notesMaster" Target="/ppt/notesMasters/notesMaster1.xml" Id="R3a99e93bd0c647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ef5f10c6b248e3" /><Relationship Type="http://schemas.openxmlformats.org/officeDocument/2006/relationships/notesMaster" Target="/ppt/notesMasters/notesMaster1.xml" Id="Re737afff526947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f21d6cc58c49bb" /><Relationship Type="http://schemas.openxmlformats.org/officeDocument/2006/relationships/notesMaster" Target="/ppt/notesMasters/notesMaster1.xml" Id="Rf3bcf44135b14c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cb038c05a1405c" /><Relationship Type="http://schemas.openxmlformats.org/officeDocument/2006/relationships/notesMaster" Target="/ppt/notesMasters/notesMaster1.xml" Id="R34e3e7190e9846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15967538ce4d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e6e46af7db49c6" /><Relationship Type="http://schemas.openxmlformats.org/officeDocument/2006/relationships/slideLayout" Target="/ppt/slideLayouts/slideLayout1.xml" Id="Rfffe0b17181c4f6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fe0b17181c4f6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0ae3413f5434e" /><Relationship Type="http://schemas.openxmlformats.org/officeDocument/2006/relationships/image" Target="/ppt/media/image.png" Id="R67a1fd22cc054fec" /><Relationship Type="http://schemas.openxmlformats.org/officeDocument/2006/relationships/notesSlide" Target="/ppt/notesSlides/notesSlide1.xml" Id="R5e88694e2f204c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a6722a48d4cb6" /><Relationship Type="http://schemas.openxmlformats.org/officeDocument/2006/relationships/notesSlide" Target="/ppt/notesSlides/notesSlide2.xml" Id="R069ca3a6d50b4b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dcab6eed44cac" /><Relationship Type="http://schemas.openxmlformats.org/officeDocument/2006/relationships/notesSlide" Target="/ppt/notesSlides/notesSlide3.xml" Id="R96872d6877d541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f23a92489b4fa4" /><Relationship Type="http://schemas.openxmlformats.org/officeDocument/2006/relationships/notesSlide" Target="/ppt/notesSlides/notesSlide4.xml" Id="Rbe0abda1672b48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72df4554141b7" /><Relationship Type="http://schemas.openxmlformats.org/officeDocument/2006/relationships/notesSlide" Target="/ppt/notesSlides/notesSlide5.xml" Id="Rdcde46972e1d45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867273e1244513" /><Relationship Type="http://schemas.openxmlformats.org/officeDocument/2006/relationships/notesSlide" Target="/ppt/notesSlides/notesSlide6.xml" Id="R19ece4291a334d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794977c57941c0" /><Relationship Type="http://schemas.openxmlformats.org/officeDocument/2006/relationships/notesSlide" Target="/ppt/notesSlides/notesSlide7.xml" Id="R023787b2bd804a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e16099d334304" /><Relationship Type="http://schemas.openxmlformats.org/officeDocument/2006/relationships/notesSlide" Target="/ppt/notesSlides/notesSlide8.xml" Id="R83c49749fe484b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6dbc005aa04b59" /><Relationship Type="http://schemas.openxmlformats.org/officeDocument/2006/relationships/notesSlide" Target="/ppt/notesSlides/notesSlide9.xml" Id="R0827ba4afcab48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17205e78514c82" /><Relationship Type="http://schemas.openxmlformats.org/officeDocument/2006/relationships/notesSlide" Target="/ppt/notesSlides/notesSlide10.xml" Id="R2d105b618988476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092fa3466b4d7a" /><Relationship Type="http://schemas.openxmlformats.org/officeDocument/2006/relationships/notesSlide" Target="/ppt/notesSlides/notesSlide11.xml" Id="R87e1aaf65ab143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9EC7C-3A73-4F49-952A-D398A66D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490FF3-40AA-4130-973C-D69F8986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66E058-37E7-4544-B82F-503CDD93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Campaign Brief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8B11DE-2492-4798-AC8C-D4B95963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Luna Skincare launches a creator-led summer glow campaign for Gen Z shoppers.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E3B1D-E847-4C60-B593-C9A79443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7093B8-2752-422D-9C6C-5E8D694FC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083F0-6458-4E32-885C-73AF403E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BA2D1B-0E2D-4B30-BA38-2692CB09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a1fd22cc054fe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826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4457A2-76AD-4393-9E61-050084B1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BD0990-73B1-4ACD-9A4E-72D4995D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D6C49-0764-4B2F-995C-773356E3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908F0-1CC8-4B78-8ACA-1707D702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A6EDC-F303-465E-851A-D5EFF7A8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D60685-50D7-413C-BF28-72E7F28B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B8579-4DF2-4652-B886-9D9A890F1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22BBE-0ABD-4724-A3AD-0154BCD4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EF8F49-5C76-46E4-8D0A-7FA1877A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A16291-29A8-43D7-A089-7D2408B3A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EF93EC-63C3-48D6-8ED5-92C5D800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6476E9-FDB1-4103-8594-0CA04064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Creator Selection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C9A936-FC7E-47C6-9B32-56C0C467E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creator mix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F878D9-F985-480A-8D4D-1E72F4BB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87DAEA-D6B2-436E-8C5C-34EAA02A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6BBFCF-3CA6-4F68-9573-38A1F63F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225ED-F7AC-4E58-9728-960297A7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3D5ACC-45A3-4F19-AADA-942D0C18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9EBF1-B353-4265-A25E-27F46179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84966F-891D-4ACC-AC44-84C5B4AD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2FA8BC-1068-4BF6-AB7D-CA6BC6B0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Approve posting plan</a:t>
            </a:r>
          </a:p>
        </p:txBody>
      </p:sp>
    </p:spTree>
    <p:extLst>
      <p:ext uri="{BB962C8B-B14F-4D97-AF65-F5344CB8AC3E}">
        <p14:creationId xmlns:p14="http://schemas.microsoft.com/office/powerpoint/2010/main" val="13943296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F7543-10AB-4333-B142-6DC25553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9ECA0E-8550-4965-975D-E7516DA6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DEECCD-E6A7-4338-9929-44C61917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212F89-2F29-447D-A803-85FB13D7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06BB2-B0A0-45DA-8F29-557B647F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Micro-creators drive authentic product discovery and launch buzz.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E15ED-616F-4352-9879-4E09628E7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F6C54E-68C9-41F4-BED0-E46C07F3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559041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F4D081-AF9E-4A48-9388-09EBFBBE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967A5-DABC-4349-941F-4302633C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CCEE4B-A2E5-4E76-A06E-264F51F0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5A583-0B59-4ABF-9A51-3682754E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51AD2-CDB1-4CC7-94D5-52F10676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BD9F4-69D1-454C-9FC2-6DD00AE27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9EA2EF-9167-48AF-806A-6793A55C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3C1F9-50D8-48D8-B825-DF195C96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13283D-DF82-4255-BB09-3A757DA8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012D0B-8388-4429-816F-5B76FBAA7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7063F1-FCF9-4698-82E8-55247CDB2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5B31AD-D017-429A-B191-65B2FFF6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A718B-F0E5-4EBD-A405-2ACA1C4B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F4082A-CD2B-49D1-8722-A45F5959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Pick creator mix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7A95BC-0806-422F-95E3-41937F93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B25AD-E0C3-4B1F-B856-4242B80B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D2D436-CC45-45B4-878B-A55C3ECA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D2327E-7517-4EA2-BA87-424989D0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E52EFB-B2DA-47C2-B054-59144D56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content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BCEA67-2DE6-4118-9599-2497FC9A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568539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A833D0-B4C1-4F06-BBCD-A90B0271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41A494-E10C-4C3B-8984-C94F8FBC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3E395-A93F-480D-B80E-6E59E04E5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F961A-7EB0-409D-B2A8-24498ABD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09E8AD-7384-4301-A889-5235B6C8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9D3C3-81F8-47BB-99FD-0D02FF07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2F5ED-5294-4051-BC53-C1510F64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A41BD-82B2-4C4A-BEB3-B6196A89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67F0E7-40A9-47A6-80D5-5365D9E0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E0178C-A7AD-4BED-85A7-760E025A9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C15C46-2C30-408E-A61E-9C656DC6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873199-9204-4AC6-8E8B-9AA36FCA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094A6B-BD5C-44A1-BA13-807523D1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creator mix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1A048E-7792-4A3F-B913-81ED1E895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3AFB95-C79C-4DF3-A671-9C5D73D6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783768-AE97-4A4C-9AE1-6AF7ADB8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A7010-408B-4BDC-9213-64A6F1A1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58897C-F01A-4382-A544-371DCAED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F78DFE-2ED7-4F88-B3C5-CCFFACA2E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D50D1D-C893-46D9-9FC1-91227FED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424FC2-1EC1-4AC8-94D9-863F84A13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Approve posting plan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538F82-EF74-4B65-AF0E-12D6100F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9E9EF8-FAB8-454A-A85C-24FF31108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8C220A-DB0D-4F7E-B6B2-704341F5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8B80D7-A56E-4F38-BC36-B02B91FC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audience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F3905D-4CC8-435E-B5C3-B89887AE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40035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EF614D-B0F6-4C48-BB33-5EF34C15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26255-F04F-4C07-A2D2-9D6BEA8A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2DD5B-14ED-4C85-9FA0-B49235FF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1108C0-52A7-4D98-B363-364BF6377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8918B1-899D-4383-B9BD-172D6EE5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70B00-D7C0-4F84-B190-E7F3B80F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B9D0B-23F2-4C45-93B7-79F9C71F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4B3095-46A3-4FD1-9BE6-BBF1A85B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E8D356-F287-4AE9-8A3F-FA1EBA745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feel scattered across different creator styles.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369775-1B26-4DE2-9BF4-9267695D9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401FD-5D88-405C-AF69-F3FFF40A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benefits are explained in too many ways.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E684A4-3A87-4BD5-8FE5-96975944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126E33-3D9C-4639-AC0A-9FE3B33E0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timeline is hard to coordinate.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DF0FF0-66CB-48B6-A642-8C172E96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EFFFF-A6ED-4B8E-A223-FF46214EB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D7B794-BABC-4A86-A4F1-7FC81FEB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43920A-F271-4531-8ABC-E1D56527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Creators share one clear story in their own voice.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B924E9-B1C8-4EE6-80FB-53280E2B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B5BA3A-F1A3-4EE7-8EEE-85F42A2B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content with fewer back-and-forth edits.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3C582B-BC91-4251-BF2F-E837AF10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82AFA2-FF58-4F0E-AEA7-212361466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assets stay aligned from teaser to final post.</a:t>
            </a:r>
          </a:p>
        </p:txBody>
      </p:sp>
    </p:spTree>
    <p:extLst>
      <p:ext uri="{BB962C8B-B14F-4D97-AF65-F5344CB8AC3E}">
        <p14:creationId xmlns:p14="http://schemas.microsoft.com/office/powerpoint/2010/main" val="6610552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25225E-5A7B-42E0-86AA-E473422B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C89F1-5747-466C-8D9D-49F27452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6AF3FF-8D83-433F-BF3C-C65F09EB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015A9-7673-4BBB-8489-9303E80C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4106C-33C1-4535-8C86-EDF11C93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92787-42FB-498F-A29B-5F545801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DD507-C529-433C-9B47-EF5A171D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20EC1-61A9-4CC4-8D54-CC63632B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4AA45D-560C-4C2C-B79F-BF568DD9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BD6C3-F17A-49F8-AF4C-94E75B2B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brief that keeps messaging consistent across creators.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55E714-6746-4708-99B7-1E709060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FF9B46-C07C-4051-A40B-647C42891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04208C-F719-43E1-B87E-319FDE72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6AA0D6-DFFD-46DD-B559-AFACA9D7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AB8E18-377A-48CA-A00B-7CDEA336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guidance on tone, deliverables, and key talking 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A551A-77A0-4EEA-840E-1A37DB43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DD960-3567-4DB6-8196-3B8FC556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14D25-5073-41B3-80F5-CECD0BCE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5C8429-E474-4413-B040-EC7FD761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RETAIL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75DC52-6820-4217-BA2E-2C866944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launch story they can share alongside the campaign.</a:t>
            </a:r>
          </a:p>
        </p:txBody>
      </p:sp>
    </p:spTree>
    <p:extLst>
      <p:ext uri="{BB962C8B-B14F-4D97-AF65-F5344CB8AC3E}">
        <p14:creationId xmlns:p14="http://schemas.microsoft.com/office/powerpoint/2010/main" val="13707678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1F2488-4793-48E9-BEB1-4D493996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FFA729-EB6C-4F51-85D2-087F2685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FBAA44-AED8-4A89-9654-B159C3AB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092DA4-E1D5-41CE-BBF7-3D50A1D4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B5801-BE71-434C-883F-3E3F70AA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640573-6ABB-42BD-81FD-EDC1150F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85ECF-61B6-47C3-B1D7-746E064D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E4576A-9A69-497A-8FCF-6F3D1D7E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27017D-4C9C-48A2-97F8-0867A4E78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3B0034-2106-40ED-8BD1-6C9FFC79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DE10B-C231-41DF-B307-3DA29E4A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51ECB0-DCE2-4C7C-8E61-99CF7528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F9D9B-33EC-4C80-B020-0C85862F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F99439-8B67-4C51-8192-51FB85116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F51DF-916F-405D-936F-92C0BC52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9866AC-B4CC-4235-AF27-B6C017CB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E7285F-0A71-4A7A-8B14-18A01AFE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creator mix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0452EC-9D25-497B-9F9D-DE45A6D1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B2E5D-83A5-4DBC-8AAB-E3F3EA2FE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D086CB-42E1-49AA-B28D-1D7AF4FC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75B016-0242-49A8-A634-0B77163A4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81640B-340E-41F4-BE51-5799A0C3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4253D3-4B2B-476F-AEA4-6923FE66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content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53A5E2-7311-4543-A476-761451C4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973DCE-0CA6-4C22-B1E9-8AB49C3E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8ECD00-86B8-44BC-87F4-B40741C2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258A2B-23AD-431C-ABC8-77E14F58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C4BC03-1C05-427A-8D6C-D1144047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5B540A-37C4-4BDB-9DE6-8C63C3BAD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Approve posting plan</a:t>
            </a:r>
          </a:p>
        </p:txBody>
      </p:sp>
    </p:spTree>
    <p:extLst>
      <p:ext uri="{BB962C8B-B14F-4D97-AF65-F5344CB8AC3E}">
        <p14:creationId xmlns:p14="http://schemas.microsoft.com/office/powerpoint/2010/main" val="21333202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93DFD4-7454-49C6-A94E-9929A0BC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D8A235-6B25-4DCE-8C8A-E9F2255C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95AD0-4B52-42DD-ADEF-9C03CD429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BCAFD-FA86-4CC6-9832-0AD20C04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D9EDED-031B-4E8C-8D0E-4F8BE1C1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EE9745-ACE5-4616-9C23-2D2D378CD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9B38A-B177-4902-8619-991160B5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70CB86-5731-4336-84CF-FFBB218E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Luna Skincare guide creators to make the launch feel natural and cohesive?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2BCFE1-9449-4156-9846-43027E6DE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690E64-E14E-4483-8A86-88E97EA6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CD4E19-334B-44D5-8E38-F142BD09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4B8ED0-1221-4199-B6C8-8EC1AEA2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creator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82DC8-5934-408F-8576-DF0A4ECA0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AFAE87-FB6E-4BFE-AB2B-EB4A46F3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C16BBC-7565-4A07-A834-4B33B9AC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Align content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BEE1CD-A22B-44EC-A713-1739C428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C65943-81AE-4B3F-AF55-9947871D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E2E9DD-3B8C-4E43-9D1A-21B67BAF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6416914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ABA0D3-8001-483A-B1C3-84125245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4AE523-0A3D-4EC8-B072-FEE262C3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15D51-A5B5-4D02-8BE2-F7DA1B7F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31B2B-33F7-4D01-9784-050D1423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076ED-4BDC-4E83-B89A-3499E54D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6999CE-2047-4215-9F35-ECEDFDEF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B597A-A15A-4F35-9243-0B576F65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CB0F0-9278-432A-AE6C-8ED686DD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2A5C36-7F3A-4D9C-B3E2-575742D5E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86FAB-93D4-49EB-8C6B-1EEB2690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8E10DB-7F52-42A9-B8D7-59AA9B1D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0AE787-C3BD-404B-886C-8FC50161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21E955-BFCF-4DBE-A3E4-CCBF4771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9BD639-C455-4164-ABC4-BE96327A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creator mix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BE9693-1128-47FD-B7EE-572E207E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CABB2C-D208-4C70-AF75-DB7C16DED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BE0080-D803-4200-8BC3-03C01DE8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DC887A-FD3C-4CAD-A2A8-70F84D1E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8D0476-CA74-4D08-80D1-A3B840E6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content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5D75A4-6616-480A-9B9B-6693510B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892689-BF03-45AD-A5BB-9745FE41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0304F1-F9D9-4C76-9028-22265B1D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774D7D-2804-4380-A7F8-6CC1291A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8970BA-8C8B-410A-8580-D425B6E0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audience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C63BCF-95B5-46E8-B0E8-62D1A945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709732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45369-6C08-4BBC-B1DD-222EAA1A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01807-DE4F-49E4-9725-E9E590DB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B51EB7-FD90-4452-BE66-092CA721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brief turns creator content into one campaign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C5D28-66AA-49AC-A47C-E525DC96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C3D10-4E2A-431F-B539-3212786C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DB027-EB05-4B94-B738-88073F07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AACB5F-7BA4-453D-A2C9-BBC0AAFE4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862585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2026-09-30T15:05:21.2750000Z</dcterms:created>
  <dcterms:modified xsi:type="dcterms:W3CDTF">2026-09-30T15:05:21.2750000Z</dcterms:modified>
</coreProperties>
</file>